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EE069-A8D6-45BD-8BC6-E66C495175DB}" v="126" dt="2023-03-11T03:47:38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4A27F1B-E428-4293-B8AE-311DBD8CAA31}" type="datetimeFigureOut">
              <a:rPr lang="bg-BG" smtClean="0"/>
              <a:t>10.3.2023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5C9814C-AF8D-416B-B232-EECCC840CBCC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HelpM8</a:t>
            </a:r>
            <a:endParaRPr lang="bg-BG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bobcat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71061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Павел Войков 11Б</a:t>
            </a:r>
          </a:p>
          <a:p>
            <a:r>
              <a:rPr lang="bg-BG" sz="2400" dirty="0" err="1"/>
              <a:t>Емилиана</a:t>
            </a:r>
            <a:r>
              <a:rPr lang="bg-BG" sz="2400" dirty="0"/>
              <a:t> </a:t>
            </a:r>
            <a:r>
              <a:rPr lang="bg-BG" sz="2400" dirty="0" err="1"/>
              <a:t>Петренко</a:t>
            </a:r>
            <a:r>
              <a:rPr lang="bg-BG" sz="2400" dirty="0"/>
              <a:t> 11Б</a:t>
            </a:r>
          </a:p>
          <a:p>
            <a:r>
              <a:rPr lang="bg-BG" sz="2400" dirty="0"/>
              <a:t>Борислава Иванова 9Б</a:t>
            </a:r>
          </a:p>
          <a:p>
            <a:r>
              <a:rPr lang="bg-BG" sz="2400" dirty="0"/>
              <a:t>Лора Апостолова 9Б</a:t>
            </a:r>
          </a:p>
          <a:p>
            <a:r>
              <a:rPr lang="bg-BG" sz="2400" dirty="0"/>
              <a:t>Гергана Кацарова 9Б</a:t>
            </a:r>
          </a:p>
          <a:p>
            <a:pPr marL="18288" indent="0">
              <a:buNone/>
            </a:pPr>
            <a:endParaRPr lang="bg-BG" sz="2400" dirty="0"/>
          </a:p>
          <a:p>
            <a:pPr marL="18288" indent="0">
              <a:buNone/>
            </a:pPr>
            <a:r>
              <a:rPr lang="bg-BG" sz="2400" b="1" dirty="0"/>
              <a:t>Ментор:</a:t>
            </a:r>
          </a:p>
          <a:p>
            <a:r>
              <a:rPr lang="bg-BG" sz="2400" b="1" dirty="0"/>
              <a:t>Десислав Христов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Екип</a:t>
            </a:r>
          </a:p>
        </p:txBody>
      </p:sp>
    </p:spTree>
    <p:extLst>
      <p:ext uri="{BB962C8B-B14F-4D97-AF65-F5344CB8AC3E}">
        <p14:creationId xmlns:p14="http://schemas.microsoft.com/office/powerpoint/2010/main" val="214993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08720"/>
            <a:ext cx="3413720" cy="3413720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7275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Безопасност и спокойствие, дори и навън</a:t>
            </a:r>
            <a:r>
              <a:rPr lang="en-US" dirty="0"/>
              <a:t>!</a:t>
            </a:r>
          </a:p>
          <a:p>
            <a:r>
              <a:rPr lang="bg-BG" dirty="0"/>
              <a:t>С </a:t>
            </a:r>
            <a:r>
              <a:rPr lang="en-US" dirty="0"/>
              <a:t>HelpM8 </a:t>
            </a:r>
            <a:r>
              <a:rPr lang="bg-BG" dirty="0"/>
              <a:t>гривната лесно може да се повика помощ в неочаквани опасни ситуации, да се изпратят спешните служби на точната ни локация и да се предотвратят бъдещи произшествия.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</a:t>
            </a:r>
          </a:p>
        </p:txBody>
      </p:sp>
    </p:spTree>
    <p:extLst>
      <p:ext uri="{BB962C8B-B14F-4D97-AF65-F5344CB8AC3E}">
        <p14:creationId xmlns:p14="http://schemas.microsoft.com/office/powerpoint/2010/main" val="124779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/>
              <a:t>В случай на опасност, няколко секунди може да са фатални, а телефонът ни да не е достъпен, да е твърде далеч, или да е твърде бавен.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Проблемът</a:t>
            </a:r>
          </a:p>
        </p:txBody>
      </p:sp>
    </p:spTree>
    <p:extLst>
      <p:ext uri="{BB962C8B-B14F-4D97-AF65-F5344CB8AC3E}">
        <p14:creationId xmlns:p14="http://schemas.microsoft.com/office/powerpoint/2010/main" val="263355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Security </a:t>
            </a:r>
            <a:r>
              <a:rPr lang="bg-BG" sz="2400" dirty="0"/>
              <a:t>гривна, която уведомява избрани от нас контакти и спешните служби при натискане, изпраща им локацията ни и я запазва като опасна зона за в бъдеще.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Нашето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275475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5905">
              <a:buFont typeface="Wingdings" panose="05000000000000000000" pitchFamily="2" charset="2"/>
              <a:buChar char="v"/>
            </a:pPr>
            <a:r>
              <a:rPr lang="bg-BG" sz="2400" dirty="0"/>
              <a:t>Мобилно приложение:</a:t>
            </a:r>
            <a:endParaRPr lang="bg-BG"/>
          </a:p>
          <a:p>
            <a:pPr lvl="1" indent="-255905"/>
            <a:r>
              <a:rPr lang="en-US" sz="2400" dirty="0"/>
              <a:t>Kotlin</a:t>
            </a:r>
          </a:p>
          <a:p>
            <a:pPr indent="-255905">
              <a:buFont typeface="Wingdings" panose="05000000000000000000" pitchFamily="2" charset="2"/>
              <a:buChar char="v"/>
            </a:pPr>
            <a:r>
              <a:rPr lang="en-US" sz="2400" dirty="0"/>
              <a:t>Embedded:</a:t>
            </a:r>
            <a:endParaRPr lang="bg-BG" sz="2400" dirty="0"/>
          </a:p>
          <a:p>
            <a:pPr lvl="1" indent="-255905"/>
            <a:r>
              <a:rPr lang="en-US" sz="2400" dirty="0"/>
              <a:t>Arduino</a:t>
            </a:r>
            <a:endParaRPr lang="bg-BG" sz="2400" dirty="0"/>
          </a:p>
          <a:p>
            <a:pPr lvl="1" indent="-255905">
              <a:buFont typeface="Wingdings" panose="05000000000000000000" pitchFamily="2" charset="2"/>
              <a:buChar char=""/>
            </a:pPr>
            <a:r>
              <a:rPr lang="en-US" sz="2400" dirty="0"/>
              <a:t>C/C++</a:t>
            </a:r>
          </a:p>
          <a:p>
            <a:pPr indent="-255905">
              <a:buFont typeface="Wingdings" panose="05000000000000000000" pitchFamily="2" charset="2"/>
              <a:buChar char="v"/>
            </a:pPr>
            <a:r>
              <a:rPr lang="bg-BG" sz="2400" dirty="0"/>
              <a:t>База данни:</a:t>
            </a:r>
            <a:endParaRPr lang="en-US" sz="2400" dirty="0"/>
          </a:p>
          <a:p>
            <a:pPr lvl="1" indent="-255905"/>
            <a:r>
              <a:rPr lang="en-US" sz="2400" dirty="0"/>
              <a:t>MySQL</a:t>
            </a:r>
            <a:endParaRPr lang="bg-BG" sz="2400" dirty="0"/>
          </a:p>
          <a:p>
            <a:pPr lvl="1" indent="-255905"/>
            <a:r>
              <a:rPr lang="en-US" sz="2400" dirty="0"/>
              <a:t>Java</a:t>
            </a:r>
          </a:p>
          <a:p>
            <a:pPr marL="383540" lvl="1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73" y="1559033"/>
            <a:ext cx="1581150" cy="2895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Ардуино – У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72" y="1556792"/>
            <a:ext cx="2590800" cy="1762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8" descr="Sql server - Free seo and web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1612B0B0-B774-1C0E-5DC5-7F32A4C9F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3476007"/>
            <a:ext cx="2142506" cy="2132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A5B73E5F-E712-3FB6-04B1-77468F548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112" y="4537425"/>
            <a:ext cx="2304556" cy="1603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12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bg-BG" sz="2400" dirty="0"/>
              <a:t>Натискане на </a:t>
            </a:r>
            <a:r>
              <a:rPr lang="en-US" sz="2400" dirty="0"/>
              <a:t>Help</a:t>
            </a:r>
            <a:r>
              <a:rPr lang="bg-BG" sz="2400" dirty="0"/>
              <a:t> бутона 3 пъти</a:t>
            </a:r>
          </a:p>
          <a:p>
            <a:r>
              <a:rPr lang="bg-BG" sz="2400" dirty="0"/>
              <a:t>Гривната изпраща </a:t>
            </a:r>
            <a:r>
              <a:rPr lang="en-US" sz="2400" dirty="0"/>
              <a:t>Bluetooth</a:t>
            </a:r>
            <a:r>
              <a:rPr lang="bg-BG" sz="2400" dirty="0"/>
              <a:t> сигнал към приложението</a:t>
            </a:r>
          </a:p>
          <a:p>
            <a:r>
              <a:rPr lang="bg-BG" sz="2400" dirty="0"/>
              <a:t>Приложението изпраща </a:t>
            </a:r>
            <a:r>
              <a:rPr lang="en-US" sz="2400" dirty="0"/>
              <a:t>SOS</a:t>
            </a:r>
            <a:r>
              <a:rPr lang="bg-BG" sz="2400" dirty="0"/>
              <a:t> съобщение и локация на контактите и спешните служби</a:t>
            </a:r>
          </a:p>
          <a:p>
            <a:r>
              <a:rPr lang="bg-BG" sz="2400" dirty="0"/>
              <a:t>Локацията се записва в</a:t>
            </a:r>
            <a:r>
              <a:rPr lang="en-US" sz="2400" dirty="0"/>
              <a:t> </a:t>
            </a:r>
            <a:r>
              <a:rPr lang="bg-BG" sz="2400" dirty="0"/>
              <a:t>база данни като </a:t>
            </a:r>
            <a:r>
              <a:rPr lang="en-US" sz="2400" dirty="0"/>
              <a:t>Danger </a:t>
            </a:r>
            <a:r>
              <a:rPr lang="bg-BG" sz="2400" dirty="0"/>
              <a:t>зона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</a:p>
        </p:txBody>
      </p:sp>
    </p:spTree>
    <p:extLst>
      <p:ext uri="{BB962C8B-B14F-4D97-AF65-F5344CB8AC3E}">
        <p14:creationId xmlns:p14="http://schemas.microsoft.com/office/powerpoint/2010/main" val="252890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48681"/>
            <a:ext cx="6393904" cy="3794720"/>
          </a:xfrm>
        </p:spPr>
        <p:txBody>
          <a:bodyPr>
            <a:normAutofit lnSpcReduction="10000"/>
          </a:bodyPr>
          <a:lstStyle/>
          <a:p>
            <a:pPr indent="-255905"/>
            <a:r>
              <a:rPr lang="bg-BG" dirty="0"/>
              <a:t>08 март:</a:t>
            </a:r>
            <a:endParaRPr lang="en-US" dirty="0"/>
          </a:p>
          <a:p>
            <a:pPr lvl="1" indent="-255905"/>
            <a:r>
              <a:rPr lang="en-US" dirty="0"/>
              <a:t>Brainstorming</a:t>
            </a:r>
          </a:p>
          <a:p>
            <a:pPr indent="-255905"/>
            <a:r>
              <a:rPr lang="en-US" dirty="0"/>
              <a:t>09</a:t>
            </a:r>
            <a:r>
              <a:rPr lang="bg-BG" dirty="0"/>
              <a:t> март:</a:t>
            </a:r>
            <a:endParaRPr lang="en-US" dirty="0"/>
          </a:p>
          <a:p>
            <a:pPr lvl="1" indent="-255905"/>
            <a:r>
              <a:rPr lang="bg-BG" dirty="0"/>
              <a:t>Начало на приложението, създаване на основния изглед и запознаване с </a:t>
            </a:r>
            <a:r>
              <a:rPr lang="en-US" dirty="0"/>
              <a:t>Android Studio</a:t>
            </a:r>
            <a:endParaRPr lang="bg-BG" dirty="0"/>
          </a:p>
          <a:p>
            <a:pPr lvl="1" indent="-255905"/>
            <a:endParaRPr lang="en-US" dirty="0"/>
          </a:p>
          <a:p>
            <a:pPr indent="-255905"/>
            <a:r>
              <a:rPr lang="en-US" dirty="0"/>
              <a:t>10</a:t>
            </a:r>
            <a:r>
              <a:rPr lang="bg-BG" dirty="0"/>
              <a:t> март:</a:t>
            </a:r>
          </a:p>
          <a:p>
            <a:pPr lvl="1" indent="-255905"/>
            <a:r>
              <a:rPr lang="bg-BG" dirty="0"/>
              <a:t>Довършване на приложението</a:t>
            </a:r>
          </a:p>
          <a:p>
            <a:pPr lvl="1" indent="-255905"/>
            <a:r>
              <a:rPr lang="bg-BG" dirty="0"/>
              <a:t>Свързване на хардуера и софтуера</a:t>
            </a:r>
            <a:endParaRPr lang="bg-BG"/>
          </a:p>
          <a:p>
            <a:pPr lvl="1" indent="-255905"/>
            <a:r>
              <a:rPr lang="bg-BG" dirty="0"/>
              <a:t>Изготвяне на презентацията и документацията</a:t>
            </a:r>
            <a:endParaRPr lang="en-US" dirty="0"/>
          </a:p>
          <a:p>
            <a:pPr indent="-255905"/>
            <a:r>
              <a:rPr lang="en-US" dirty="0"/>
              <a:t>11</a:t>
            </a:r>
            <a:r>
              <a:rPr lang="bg-BG" dirty="0"/>
              <a:t> март: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</a:t>
            </a:r>
          </a:p>
        </p:txBody>
      </p:sp>
    </p:spTree>
    <p:extLst>
      <p:ext uri="{BB962C8B-B14F-4D97-AF65-F5344CB8AC3E}">
        <p14:creationId xmlns:p14="http://schemas.microsoft.com/office/powerpoint/2010/main" val="73395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43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5905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Преживяване</a:t>
            </a:r>
          </a:p>
        </p:txBody>
      </p:sp>
    </p:spTree>
    <p:extLst>
      <p:ext uri="{BB962C8B-B14F-4D97-AF65-F5344CB8AC3E}">
        <p14:creationId xmlns:p14="http://schemas.microsoft.com/office/powerpoint/2010/main" val="247196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726</TotalTime>
  <Words>223</Words>
  <Application>Microsoft Office PowerPoint</Application>
  <PresentationFormat>Презентация на цял екран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Elemental</vt:lpstr>
      <vt:lpstr>HelpM8</vt:lpstr>
      <vt:lpstr>Цел </vt:lpstr>
      <vt:lpstr>Проблемът</vt:lpstr>
      <vt:lpstr>Нашето решение</vt:lpstr>
      <vt:lpstr>Технологии</vt:lpstr>
      <vt:lpstr>Как работи</vt:lpstr>
      <vt:lpstr>Процес</vt:lpstr>
      <vt:lpstr>Демо</vt:lpstr>
      <vt:lpstr>Преживяване</vt:lpstr>
      <vt:lpstr>Екип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dcterms:created xsi:type="dcterms:W3CDTF">2023-03-10T14:33:45Z</dcterms:created>
  <dcterms:modified xsi:type="dcterms:W3CDTF">2023-03-11T03:47:41Z</dcterms:modified>
</cp:coreProperties>
</file>