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0ACC4-1D06-4AF5-8108-6C3E8A29DD3E}" v="99" dt="2023-03-12T17:35:3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E22AE7A-19F1-4106-818A-0C84349C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7456" b="9387"/>
          <a:stretch/>
        </p:blipFill>
        <p:spPr>
          <a:xfrm>
            <a:off x="-58595" y="-29307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Система власти периода становления единого государства.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9AA62-E8B7-8B68-EAC9-351D52C0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Иван III Васильевич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7CB1F-3CD7-A0AC-A0B6-5E5CED95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великий князь Московский с 1462 по 1505 год.</a:t>
            </a:r>
          </a:p>
          <a:p>
            <a:r>
              <a:rPr lang="ru-RU" sz="2000">
                <a:ea typeface="+mn-lt"/>
                <a:cs typeface="+mn-lt"/>
              </a:rPr>
              <a:t>Ивану III, опираясь на мощь Москвы, удалось почти бескровно завершить объединение Северо-Восточной Руси. В 1468 г. было окончательно подчинено Ярославское княжество. В 1472 г. под юрисдикцию Москвы подпадают земли Перми Великой. В 1474 г. Иван III присоединил Ростовское княжество. в 1485 г. подчинил Тверь, и ее бояре принесли присягу Ивану III. С этого времени Иван III стал именоваться "великим князем всея Руси". </a:t>
            </a:r>
            <a:endParaRPr lang="ru-RU" sz="2000"/>
          </a:p>
          <a:p>
            <a:endParaRPr lang="ru-RU" sz="2000">
              <a:ea typeface="Calibri"/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CFD043-4167-26A5-3F5C-FE3E8C818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6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B87727E-8BD7-B104-3ED0-19A942E4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0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71137-9AE9-457B-71A9-D4AC877B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b="1">
                <a:latin typeface="Calibri"/>
                <a:ea typeface="Calibri"/>
                <a:cs typeface="Calibri"/>
              </a:rPr>
              <a:t>Помещик</a:t>
            </a:r>
            <a:endParaRPr lang="ru-R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EFBAD-C17A-4DC7-4E4A-A2433C79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500" b="1">
                <a:ea typeface="+mn-lt"/>
                <a:cs typeface="+mn-lt"/>
              </a:rPr>
              <a:t>Помещик</a:t>
            </a:r>
            <a:r>
              <a:rPr lang="ru-RU" sz="1500">
                <a:ea typeface="+mn-lt"/>
                <a:cs typeface="+mn-lt"/>
              </a:rPr>
              <a:t> — владелец поместья в России в конце XV — начале XX века.</a:t>
            </a:r>
          </a:p>
          <a:p>
            <a:r>
              <a:rPr lang="ru-RU" sz="1500">
                <a:ea typeface="+mn-lt"/>
                <a:cs typeface="+mn-lt"/>
              </a:rPr>
              <a:t>Первоначально (в XVI—XVIII веках) так называли владельца имения, которое предоставлялось служилому человеку (дворянину) по обязательствам службы — военной (в основном) или государственной — на срок службы или пожизненно, в рамках поместной системы. Этим временным и договорным характером владения помещик отличался от вотчинника, владевшего землёй по наследственному праву.</a:t>
            </a:r>
            <a:endParaRPr lang="ru-RU" sz="1500">
              <a:ea typeface="Calibri"/>
              <a:cs typeface="Calibri"/>
            </a:endParaRPr>
          </a:p>
        </p:txBody>
      </p:sp>
      <p:pic>
        <p:nvPicPr>
          <p:cNvPr id="4" name="Рисунок 4" descr="Изображение выглядит как текст, внешний, снег, люди&#10;&#10;Автоматически созданное описание">
            <a:extLst>
              <a:ext uri="{FF2B5EF4-FFF2-40B4-BE49-F238E27FC236}">
                <a16:creationId xmlns:a16="http://schemas.microsoft.com/office/drawing/2014/main" id="{1FFE0CE9-3E47-5C71-72AA-8D6AC10F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2" r="1123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753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7FDD95-099B-4CE8-8FDC-465217DCB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8" r="1" b="3634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6416-8792-69D7-448A-D67367DA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ru-RU" sz="14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Судебник 1497 года</a:t>
            </a:r>
            <a:r>
              <a:rPr lang="ru-RU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 </a:t>
            </a:r>
            <a:r>
              <a:rPr lang="ru-RU" sz="14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Судебник Ивана III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E136E-7BF7-1CC5-12EB-5B3648C0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solidFill>
                  <a:schemeClr val="bg1"/>
                </a:solidFill>
                <a:ea typeface="+mn-lt"/>
                <a:cs typeface="+mn-lt"/>
              </a:rPr>
              <a:t> свод законов Русского государства, памятник русского права XV века. Принят в сентябре 1497 года великим князем московским Иваном III Васильевичем при участии его сыновей и Боярской думы.</a:t>
            </a:r>
            <a:endParaRPr lang="ru-RU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4725-E9B9-CBC3-0552-51D80816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Василий III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7D34A-DB51-2988-A67C-29F79831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600" dirty="0">
                <a:ea typeface="+mn-lt"/>
                <a:cs typeface="+mn-lt"/>
              </a:rPr>
              <a:t>Василий III считал, что власть великого князя ничто не должно ограничивать. Пользовался активной поддержкой церкви в борьбе с феодальной боярской оппозицией, круто расправляясь со всеми недовольными. В 1521 году митрополит Варлаам был сослан из-за отказа участвовать в борьбе Василия против князя Василия Ивановича </a:t>
            </a:r>
            <a:r>
              <a:rPr lang="ru-RU" sz="1600" dirty="0" err="1">
                <a:ea typeface="+mn-lt"/>
                <a:cs typeface="+mn-lt"/>
              </a:rPr>
              <a:t>Шемячича</a:t>
            </a:r>
            <a:r>
              <a:rPr lang="ru-RU" sz="1600" dirty="0">
                <a:ea typeface="+mn-lt"/>
                <a:cs typeface="+mn-lt"/>
              </a:rPr>
              <a:t>, князья Рюриковичи Василий Шуйский и Иван Воротынский были изгнаны. Дипломат и государственный деятель Иван </a:t>
            </a:r>
            <a:r>
              <a:rPr lang="ru-RU" sz="1600" dirty="0" err="1">
                <a:ea typeface="+mn-lt"/>
                <a:cs typeface="+mn-lt"/>
              </a:rPr>
              <a:t>Берсень</a:t>
            </a:r>
            <a:r>
              <a:rPr lang="ru-RU" sz="1600" dirty="0">
                <a:ea typeface="+mn-lt"/>
                <a:cs typeface="+mn-lt"/>
              </a:rPr>
              <a:t>-Беклемишев был казнён в 1525 году из-за критики политики Василия, а именно из-за открытого неприятия греческой новизны, которая пришла на Русь вместе с Софьей Палеолог. </a:t>
            </a:r>
            <a:endParaRPr lang="ru-RU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Рисунок 5" descr="Изображение выглядит как текст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40FE7FC7-17F2-E687-19AD-8A741655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" r="1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9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1A9D2-6C0D-5559-62D4-C6BA19B3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9049"/>
            <a:ext cx="3809194" cy="42764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на территории Руси устанавливалась централизованная власть, завершался процесс объединения государства под единое правление.</a:t>
            </a:r>
            <a:endParaRPr lang="ru-RU" sz="2000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9BE67DE-7F98-0128-A3DA-5A25529B7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8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1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Система власти периода становления единого государства.</vt:lpstr>
      <vt:lpstr>Иван III Васильевич</vt:lpstr>
      <vt:lpstr>Презентация PowerPoint</vt:lpstr>
      <vt:lpstr>Помещик</vt:lpstr>
      <vt:lpstr>Судебник 1497 года, Судебник Ивана III</vt:lpstr>
      <vt:lpstr>Василий III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53</cp:revision>
  <dcterms:created xsi:type="dcterms:W3CDTF">2023-03-12T16:55:10Z</dcterms:created>
  <dcterms:modified xsi:type="dcterms:W3CDTF">2023-03-12T17:35:43Z</dcterms:modified>
</cp:coreProperties>
</file>