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7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2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9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5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0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3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60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35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3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29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40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69CB7A-1151-4029-9F0D-3FD1F9FAC1FD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EFA846-298C-43B9-86B9-0CA2D1197F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42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CAF2A-F785-AF9F-0D5F-A48F5124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Bahnschrift Condensed" panose="020B0502040204020203" pitchFamily="34" charset="0"/>
              </a:rPr>
              <a:t>Webiblioteka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888B2F-E1E4-13B6-3FEA-A7FA99208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Ельцова Павла</a:t>
            </a:r>
          </a:p>
        </p:txBody>
      </p:sp>
    </p:spTree>
    <p:extLst>
      <p:ext uri="{BB962C8B-B14F-4D97-AF65-F5344CB8AC3E}">
        <p14:creationId xmlns:p14="http://schemas.microsoft.com/office/powerpoint/2010/main" val="400754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F297D-9C5D-0710-78CF-F522A836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37BC3-F9D1-C409-B4B1-510AE88F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6176DA0-11F2-A03B-F6A7-520B7D9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25625"/>
            <a:ext cx="105156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C4838-F020-DDA0-FBC9-36C1896D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latin typeface="Bahnschrift Condensed" panose="020B0502040204020203" pitchFamily="34" charset="0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133F3F-8161-2CB6-E85A-7ED56D45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прошлом я уже показывал приложение, связанное с деятельностью библиотек. В этот раз данная идея была исполнена в виде сайта.</a:t>
            </a:r>
          </a:p>
        </p:txBody>
      </p:sp>
    </p:spTree>
    <p:extLst>
      <p:ext uri="{BB962C8B-B14F-4D97-AF65-F5344CB8AC3E}">
        <p14:creationId xmlns:p14="http://schemas.microsoft.com/office/powerpoint/2010/main" val="341279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122B0-8ACE-94BA-A1DA-FC78BBC7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latin typeface="Bahnschrift Condense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41B7B-8C32-6844-A5E8-CAF90616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должен помогать работе библиотекарей с читателями и упрощать доступ к книгам для обычных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13971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C6C5-0146-F2E9-7A36-2B5FF06F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4" y="119152"/>
            <a:ext cx="10131425" cy="14562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Во время разработки использовались: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9BAC30-8022-E2BD-CFFB-EAC4A5EA3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7933"/>
            <a:ext cx="1761067" cy="1761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44904-1BEC-39D2-6590-38F6C64FE547}"/>
              </a:ext>
            </a:extLst>
          </p:cNvPr>
          <p:cNvSpPr txBox="1"/>
          <p:nvPr/>
        </p:nvSpPr>
        <p:spPr>
          <a:xfrm>
            <a:off x="176644" y="4458809"/>
            <a:ext cx="3084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Python 3.1</a:t>
            </a:r>
          </a:p>
          <a:p>
            <a:pPr algn="ctr"/>
            <a:r>
              <a:rPr lang="ru-RU" dirty="0"/>
              <a:t>Язык программирования,</a:t>
            </a:r>
          </a:p>
          <a:p>
            <a:pPr algn="ctr"/>
            <a:r>
              <a:rPr lang="ru-RU" dirty="0"/>
              <a:t>разработанный в 1991 г.</a:t>
            </a:r>
          </a:p>
          <a:p>
            <a:pPr algn="ctr"/>
            <a:r>
              <a:rPr lang="ru-RU" dirty="0"/>
              <a:t>голландским программистом</a:t>
            </a:r>
          </a:p>
          <a:p>
            <a:pPr algn="ctr"/>
            <a:r>
              <a:rPr lang="ru-RU" dirty="0"/>
              <a:t>Гвидо ван </a:t>
            </a:r>
            <a:r>
              <a:rPr lang="ru-RU" dirty="0" err="1"/>
              <a:t>Россумом</a:t>
            </a:r>
            <a:endParaRPr lang="ru-RU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CE0051BF-848F-C440-BADC-E20B2E757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8332" y="4402666"/>
            <a:ext cx="1761067" cy="176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015EE-B1CA-4BAF-C0DF-19CC62B8D006}"/>
              </a:ext>
            </a:extLst>
          </p:cNvPr>
          <p:cNvSpPr txBox="1"/>
          <p:nvPr/>
        </p:nvSpPr>
        <p:spPr>
          <a:xfrm>
            <a:off x="2872004" y="1744153"/>
            <a:ext cx="3226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PyCharm Community</a:t>
            </a:r>
          </a:p>
          <a:p>
            <a:pPr algn="ctr"/>
            <a:r>
              <a:rPr lang="en-US" dirty="0"/>
              <a:t>Edition 2021</a:t>
            </a:r>
          </a:p>
          <a:p>
            <a:pPr algn="ctr"/>
            <a:r>
              <a:rPr lang="ru-RU" dirty="0"/>
              <a:t>Среда разработки для языка </a:t>
            </a:r>
            <a:endParaRPr lang="en-US" dirty="0"/>
          </a:p>
          <a:p>
            <a:pPr algn="ctr"/>
            <a:r>
              <a:rPr lang="ru-RU" dirty="0"/>
              <a:t>программирования Python,</a:t>
            </a:r>
            <a:endParaRPr lang="en-US" dirty="0"/>
          </a:p>
          <a:p>
            <a:pPr algn="ctr"/>
            <a:r>
              <a:rPr lang="ru-RU" dirty="0"/>
              <a:t> разработанная компанией </a:t>
            </a:r>
            <a:r>
              <a:rPr lang="ru-RU" dirty="0" err="1"/>
              <a:t>JetBrains</a:t>
            </a:r>
            <a:endParaRPr lang="en-US" dirty="0"/>
          </a:p>
          <a:p>
            <a:pPr algn="ctr"/>
            <a:r>
              <a:rPr lang="ru-RU" dirty="0"/>
              <a:t> на основе </a:t>
            </a:r>
            <a:r>
              <a:rPr lang="ru-RU" dirty="0" err="1"/>
              <a:t>IntelliJ</a:t>
            </a:r>
            <a:r>
              <a:rPr lang="ru-RU" dirty="0"/>
              <a:t> IDEA.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4200D-6A24-AF41-11A0-BD8F01F4E5A5}"/>
              </a:ext>
            </a:extLst>
          </p:cNvPr>
          <p:cNvSpPr txBox="1"/>
          <p:nvPr/>
        </p:nvSpPr>
        <p:spPr>
          <a:xfrm>
            <a:off x="6086706" y="4467736"/>
            <a:ext cx="2848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  <a:p>
            <a:pPr algn="ctr"/>
            <a:r>
              <a:rPr lang="ru-RU" dirty="0"/>
              <a:t>Веб-фреймворк для создания</a:t>
            </a:r>
            <a:endParaRPr lang="en-US" dirty="0"/>
          </a:p>
          <a:p>
            <a:pPr algn="ctr"/>
            <a:r>
              <a:rPr lang="ru-RU" dirty="0"/>
              <a:t> веб-приложений на языке </a:t>
            </a:r>
            <a:endParaRPr lang="en-US" dirty="0"/>
          </a:p>
          <a:p>
            <a:pPr algn="ctr"/>
            <a:r>
              <a:rPr lang="ru-RU" dirty="0"/>
              <a:t>программирования Python.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4A3E9-419E-7B43-98F7-45FA8502A4BD}"/>
              </a:ext>
            </a:extLst>
          </p:cNvPr>
          <p:cNvSpPr txBox="1"/>
          <p:nvPr/>
        </p:nvSpPr>
        <p:spPr>
          <a:xfrm>
            <a:off x="9016989" y="1951672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Json</a:t>
            </a:r>
            <a:endParaRPr lang="en-US" dirty="0"/>
          </a:p>
          <a:p>
            <a:pPr algn="ctr"/>
            <a:r>
              <a:rPr lang="ru-RU" b="0" i="0" dirty="0">
                <a:effectLst/>
                <a:latin typeface="YS Text"/>
              </a:rPr>
              <a:t>Текстовый формат обмена </a:t>
            </a:r>
          </a:p>
          <a:p>
            <a:pPr algn="ctr"/>
            <a:r>
              <a:rPr lang="ru-RU" b="0" i="0" dirty="0">
                <a:effectLst/>
                <a:latin typeface="YS Text"/>
              </a:rPr>
              <a:t>данными, основанный</a:t>
            </a:r>
          </a:p>
          <a:p>
            <a:pPr algn="ctr"/>
            <a:r>
              <a:rPr lang="ru-RU" b="0" i="0" dirty="0">
                <a:effectLst/>
                <a:latin typeface="YS Text"/>
              </a:rPr>
              <a:t> на JavaScript.</a:t>
            </a:r>
            <a:endParaRPr lang="ru-RU" dirty="0"/>
          </a:p>
        </p:txBody>
      </p:sp>
      <p:pic>
        <p:nvPicPr>
          <p:cNvPr id="13" name="Объект 4">
            <a:extLst>
              <a:ext uri="{FF2B5EF4-FFF2-40B4-BE49-F238E27FC236}">
                <a16:creationId xmlns:a16="http://schemas.microsoft.com/office/drawing/2014/main" id="{F2FC326E-8E71-DBEA-9F02-C578639A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0554" y="1809802"/>
            <a:ext cx="1761067" cy="1761067"/>
          </a:xfrm>
          <a:prstGeom prst="rect">
            <a:avLst/>
          </a:prstGeom>
        </p:spPr>
      </p:pic>
      <p:pic>
        <p:nvPicPr>
          <p:cNvPr id="14" name="Объект 4">
            <a:extLst>
              <a:ext uri="{FF2B5EF4-FFF2-40B4-BE49-F238E27FC236}">
                <a16:creationId xmlns:a16="http://schemas.microsoft.com/office/drawing/2014/main" id="{A976C0B3-F336-5271-6230-35A362ED6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58864" y="4316939"/>
            <a:ext cx="1761067" cy="17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C6C5-0146-F2E9-7A36-2B5FF06F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9" y="93228"/>
            <a:ext cx="10131425" cy="14562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Во время разработки использовались: (ч. 2)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9BAC30-8022-E2BD-CFFB-EAC4A5EA3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790" y="2014411"/>
            <a:ext cx="1761067" cy="17610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844904-1BEC-39D2-6590-38F6C64FE547}"/>
              </a:ext>
            </a:extLst>
          </p:cNvPr>
          <p:cNvSpPr txBox="1"/>
          <p:nvPr/>
        </p:nvSpPr>
        <p:spPr>
          <a:xfrm>
            <a:off x="316014" y="4544535"/>
            <a:ext cx="2970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ru-RU" b="0" i="0" dirty="0">
                <a:effectLst/>
                <a:latin typeface="YS Text"/>
              </a:rPr>
              <a:t>Язык гипертекстовой </a:t>
            </a:r>
            <a:endParaRPr lang="en-US" b="0" i="0" dirty="0">
              <a:effectLst/>
              <a:latin typeface="YS Text"/>
            </a:endParaRPr>
          </a:p>
          <a:p>
            <a:pPr algn="ctr"/>
            <a:r>
              <a:rPr lang="ru-RU" dirty="0">
                <a:latin typeface="YS Text"/>
              </a:rPr>
              <a:t>р</a:t>
            </a:r>
            <a:r>
              <a:rPr lang="ru-RU" b="0" i="0" dirty="0">
                <a:effectLst/>
                <a:latin typeface="YS Text"/>
              </a:rPr>
              <a:t>азметки</a:t>
            </a:r>
            <a:r>
              <a:rPr lang="en-US" dirty="0">
                <a:latin typeface="YS Text"/>
              </a:rPr>
              <a:t> </a:t>
            </a:r>
            <a:r>
              <a:rPr lang="ru-RU" b="0" i="0" dirty="0">
                <a:effectLst/>
                <a:latin typeface="YS Text"/>
              </a:rPr>
              <a:t>документов </a:t>
            </a:r>
            <a:endParaRPr lang="en-US" b="0" i="0" dirty="0">
              <a:effectLst/>
              <a:latin typeface="YS Text"/>
            </a:endParaRPr>
          </a:p>
          <a:p>
            <a:pPr algn="ctr"/>
            <a:r>
              <a:rPr lang="ru-RU" b="0" i="0" dirty="0">
                <a:effectLst/>
                <a:latin typeface="YS Text"/>
              </a:rPr>
              <a:t>для просмотра веб-страниц </a:t>
            </a:r>
            <a:endParaRPr lang="en-US" b="0" i="0" dirty="0">
              <a:effectLst/>
              <a:latin typeface="YS Text"/>
            </a:endParaRPr>
          </a:p>
          <a:p>
            <a:pPr algn="ctr"/>
            <a:r>
              <a:rPr lang="ru-RU" b="0" i="0" dirty="0">
                <a:effectLst/>
                <a:latin typeface="YS Text"/>
              </a:rPr>
              <a:t>в браузере.</a:t>
            </a:r>
            <a:endParaRPr lang="ru-RU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CE0051BF-848F-C440-BADC-E20B2E757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8332" y="4811976"/>
            <a:ext cx="1761067" cy="942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015EE-B1CA-4BAF-C0DF-19CC62B8D006}"/>
              </a:ext>
            </a:extLst>
          </p:cNvPr>
          <p:cNvSpPr txBox="1"/>
          <p:nvPr/>
        </p:nvSpPr>
        <p:spPr>
          <a:xfrm>
            <a:off x="2872004" y="1744153"/>
            <a:ext cx="3226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ru-RU" dirty="0"/>
              <a:t>Сетевой протокол прикладного уровня, который изначально предназначался для получения с серверов гипертекстовых документов в формате HTML.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4200D-6A24-AF41-11A0-BD8F01F4E5A5}"/>
              </a:ext>
            </a:extLst>
          </p:cNvPr>
          <p:cNvSpPr txBox="1"/>
          <p:nvPr/>
        </p:nvSpPr>
        <p:spPr>
          <a:xfrm>
            <a:off x="6086706" y="3689982"/>
            <a:ext cx="2848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SQLite</a:t>
            </a:r>
          </a:p>
          <a:p>
            <a:pPr algn="ctr"/>
            <a:r>
              <a:rPr lang="ru-RU" dirty="0"/>
              <a:t>Компактная встраиваемая</a:t>
            </a:r>
          </a:p>
          <a:p>
            <a:pPr algn="ctr"/>
            <a:r>
              <a:rPr lang="ru-RU" dirty="0"/>
              <a:t>СУБД. Исходный код библиотеки передан в общественное достояние.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24A3E9-419E-7B43-98F7-45FA8502A4BD}"/>
              </a:ext>
            </a:extLst>
          </p:cNvPr>
          <p:cNvSpPr txBox="1"/>
          <p:nvPr/>
        </p:nvSpPr>
        <p:spPr>
          <a:xfrm>
            <a:off x="9245070" y="2061103"/>
            <a:ext cx="263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Лати́нский</a:t>
            </a:r>
            <a:r>
              <a:rPr lang="ru-RU" dirty="0"/>
              <a:t> </a:t>
            </a:r>
            <a:r>
              <a:rPr lang="ru-RU" dirty="0" err="1"/>
              <a:t>алфави́т</a:t>
            </a:r>
            <a:r>
              <a:rPr lang="ru-RU" dirty="0"/>
              <a:t> (</a:t>
            </a:r>
            <a:r>
              <a:rPr lang="ru-RU" dirty="0" err="1"/>
              <a:t>лати́ница</a:t>
            </a:r>
            <a:r>
              <a:rPr lang="ru-RU" dirty="0"/>
              <a:t>) — </a:t>
            </a:r>
          </a:p>
          <a:p>
            <a:pPr algn="ctr"/>
            <a:r>
              <a:rPr lang="ru-RU" dirty="0"/>
              <a:t>восходящая к греческому</a:t>
            </a:r>
          </a:p>
          <a:p>
            <a:pPr algn="ctr"/>
            <a:r>
              <a:rPr lang="ru-RU" dirty="0"/>
              <a:t> алфавиту буквенная </a:t>
            </a:r>
          </a:p>
          <a:p>
            <a:pPr algn="ctr"/>
            <a:r>
              <a:rPr lang="ru-RU" dirty="0"/>
              <a:t>письменность, возникшая </a:t>
            </a:r>
          </a:p>
          <a:p>
            <a:pPr algn="ctr"/>
            <a:r>
              <a:rPr lang="ru-RU" dirty="0"/>
              <a:t>в латинском языке</a:t>
            </a:r>
          </a:p>
          <a:p>
            <a:pPr algn="ctr"/>
            <a:r>
              <a:rPr lang="ru-RU" dirty="0"/>
              <a:t> в середине I тысячелетия </a:t>
            </a:r>
          </a:p>
          <a:p>
            <a:pPr algn="ctr"/>
            <a:r>
              <a:rPr lang="ru-RU" dirty="0"/>
              <a:t>до н. э.  и впоследствии </a:t>
            </a:r>
          </a:p>
          <a:p>
            <a:pPr algn="ctr"/>
            <a:r>
              <a:rPr lang="ru-RU" dirty="0"/>
              <a:t>распространившаяся</a:t>
            </a:r>
          </a:p>
          <a:p>
            <a:pPr algn="ctr"/>
            <a:r>
              <a:rPr lang="ru-RU" dirty="0"/>
              <a:t> по всему миру.</a:t>
            </a:r>
          </a:p>
        </p:txBody>
      </p:sp>
      <p:pic>
        <p:nvPicPr>
          <p:cNvPr id="13" name="Объект 4">
            <a:extLst>
              <a:ext uri="{FF2B5EF4-FFF2-40B4-BE49-F238E27FC236}">
                <a16:creationId xmlns:a16="http://schemas.microsoft.com/office/drawing/2014/main" id="{F2FC326E-8E71-DBEA-9F02-C578639A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0554" y="2272351"/>
            <a:ext cx="1761067" cy="8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968A3-E1A3-42BC-7680-521E8B67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5" y="39505"/>
            <a:ext cx="10131425" cy="14562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B1DFA-CC92-CAE9-A118-0C4095B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74" y="-286578"/>
            <a:ext cx="10515600" cy="4627563"/>
          </a:xfrm>
        </p:spPr>
        <p:txBody>
          <a:bodyPr/>
          <a:lstStyle/>
          <a:p>
            <a:r>
              <a:rPr lang="ru-RU" dirty="0"/>
              <a:t>Там короче функции и они типа отображают страницы на </a:t>
            </a:r>
            <a:r>
              <a:rPr lang="ru-RU" dirty="0" err="1"/>
              <a:t>аштиэмэле</a:t>
            </a:r>
            <a:r>
              <a:rPr lang="ru-RU" dirty="0"/>
              <a:t>, и там типа одна главная страница есть а от неё все наследуют, и ещё база данных есть вот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BF236-1DCC-9EB9-3F8A-196AD406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3" y="2889460"/>
            <a:ext cx="3853883" cy="3065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DEE1ED-B70D-A30C-06CB-A08C4DF6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3374953"/>
            <a:ext cx="3022600" cy="3022143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6DEBD1D-4A67-B271-237D-EA31E560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3929" flipH="1">
            <a:off x="4209399" y="3490194"/>
            <a:ext cx="3239950" cy="14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FB396B5-D36D-86CC-BF24-1FBDF994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3057">
            <a:off x="5783863" y="4653025"/>
            <a:ext cx="1829489" cy="182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14B5BF-F766-600A-B126-BC6C968E77D4}"/>
              </a:ext>
            </a:extLst>
          </p:cNvPr>
          <p:cNvSpPr txBox="1"/>
          <p:nvPr/>
        </p:nvSpPr>
        <p:spPr>
          <a:xfrm>
            <a:off x="258801" y="6089319"/>
            <a:ext cx="423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solidFill>
                  <a:schemeClr val="tx1">
                    <a:lumMod val="65000"/>
                  </a:schemeClr>
                </a:solidFill>
              </a:rPr>
              <a:t>Шокирующие кадры насилия над здравым смыслом</a:t>
            </a:r>
          </a:p>
        </p:txBody>
      </p:sp>
    </p:spTree>
    <p:extLst>
      <p:ext uri="{BB962C8B-B14F-4D97-AF65-F5344CB8AC3E}">
        <p14:creationId xmlns:p14="http://schemas.microsoft.com/office/powerpoint/2010/main" val="119810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83DF-9BCA-D287-E787-CAA38272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20F1F-093C-8E77-3343-7FF1B2D3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57178B8-82D4-D45B-E212-FBA900C1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44068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61739-9D55-E1E6-F7F8-7946077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Выводы по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7C787-85B7-00CE-1FC9-6840626A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Начинать разработку проекта среднего масштаба за 2 недели до дедлайна – определённо не лучшая идея.</a:t>
            </a:r>
          </a:p>
        </p:txBody>
      </p:sp>
    </p:spTree>
    <p:extLst>
      <p:ext uri="{BB962C8B-B14F-4D97-AF65-F5344CB8AC3E}">
        <p14:creationId xmlns:p14="http://schemas.microsoft.com/office/powerpoint/2010/main" val="1115201382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3AC9-FAED-4DE5-ED8B-5C5C05E6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5B506-8DD4-B6F3-3E8E-3E0A0EF1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над оформлением сайта</a:t>
            </a:r>
          </a:p>
          <a:p>
            <a:r>
              <a:rPr lang="ru-RU" dirty="0"/>
              <a:t>Взаимодействие с </a:t>
            </a:r>
            <a:r>
              <a:rPr lang="en-US" dirty="0"/>
              <a:t>API</a:t>
            </a:r>
            <a:r>
              <a:rPr lang="ru-RU" dirty="0"/>
              <a:t> географических</a:t>
            </a:r>
            <a:r>
              <a:rPr lang="en-US" dirty="0"/>
              <a:t> </a:t>
            </a:r>
            <a:r>
              <a:rPr lang="ru-RU" dirty="0"/>
              <a:t>карт для отображения расположения библиотек</a:t>
            </a:r>
          </a:p>
          <a:p>
            <a:r>
              <a:rPr lang="ru-RU" dirty="0"/>
              <a:t>Доработка механизма сдачи-выдачи книг</a:t>
            </a:r>
          </a:p>
        </p:txBody>
      </p:sp>
    </p:spTree>
    <p:extLst>
      <p:ext uri="{BB962C8B-B14F-4D97-AF65-F5344CB8AC3E}">
        <p14:creationId xmlns:p14="http://schemas.microsoft.com/office/powerpoint/2010/main" val="1440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27</TotalTime>
  <Words>275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YS Text</vt:lpstr>
      <vt:lpstr>Небесная</vt:lpstr>
      <vt:lpstr>Webiblioteka</vt:lpstr>
      <vt:lpstr>Идея</vt:lpstr>
      <vt:lpstr>Задачи</vt:lpstr>
      <vt:lpstr>Во время разработки использовались:</vt:lpstr>
      <vt:lpstr>Во время разработки использовались: (ч. 2)</vt:lpstr>
      <vt:lpstr>Структура</vt:lpstr>
      <vt:lpstr>Презентация PowerPoint</vt:lpstr>
      <vt:lpstr>Выводы по работе</vt:lpstr>
      <vt:lpstr>Возможности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Webiblioteka</dc:title>
  <dc:creator>Yandex Lyceum</dc:creator>
  <cp:lastModifiedBy>Yandex Lyceum</cp:lastModifiedBy>
  <cp:revision>1</cp:revision>
  <dcterms:created xsi:type="dcterms:W3CDTF">2024-04-27T15:57:37Z</dcterms:created>
  <dcterms:modified xsi:type="dcterms:W3CDTF">2024-04-27T16:25:25Z</dcterms:modified>
</cp:coreProperties>
</file>