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2BC1-FBAD-40F1-BB67-C3F126C23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84FEA-86F4-4C68-84E8-6B3284297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D264-346F-41FB-A302-4AEE2D8E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8653-A6D7-4F01-9BAE-7F307E97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5925-D475-44EC-B0C0-7AE8FC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9593-FE47-4681-82AB-96823A64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76FE5-8173-4290-8923-C747A9416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4332-C483-4AFC-9FF1-05F44DA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1D0D-768B-4CB0-97BB-E5D3137E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1F1F-2807-4168-922F-7A5D7B27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62449-07B3-41B9-9B9F-77AC95054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3D0A-BC06-410D-99DB-45B84B175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2B13-49FD-43B7-A778-B8A41019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BD31-DC1A-4506-9775-AFBCD2E9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432E-F1C1-41F6-9975-4EB8921D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BE16-A97C-4CD9-B777-ABD3C566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2FFF-B112-4835-A306-8709834B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9E39-12D6-4816-9499-3F3C68D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1DCA-C97C-460C-BF03-D5252637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8B79-FE7C-4A8E-8414-FFA8864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F927-F08C-44DB-A3D9-4E45B6C9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339A-2A04-4A42-8219-05FE2B88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F9B6-5A9A-4F87-A0D7-11EC570E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72F4-FECA-492C-BC75-6D2AD0AB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2698-7BBC-4269-A2A3-672A60D9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EB11-1161-492C-9A07-D86B60A1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F822-E2B1-49D5-9984-583A17519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1F23D-D33A-4D82-B2B3-859A75A1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F1172-62FD-4DAA-AC4C-5540E0F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DFEDA-9EDC-4676-B4A1-FB636C2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48CA-B493-4127-AF91-E2035F72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8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684D-CF09-4120-8748-E35648CE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16DBB-61DD-4265-9D3D-AAD914DB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1825E-9DE7-457B-A90F-77A5114D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54C99-7E5C-4EA2-A228-310DE31D0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49B92-50EA-4F9B-A14B-9E85D0A34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ECC75-0676-400D-B651-A87EB534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37111-248D-4E30-9F96-49BA4CD0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CB71E-EF41-46FC-BAD5-84554A66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608B-565F-43C0-8007-0BF60B8B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EE14D-98C4-49B6-B575-EC251D78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CC4FA-B64C-4D6E-9D87-E01FBA5B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BFE3B-7AFB-4F6C-8484-D3EB4EB9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F83F2-7499-4676-AE51-63B4DEDC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A02A-A728-4A3F-B234-B4BC88E4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2209E-AE57-49A1-83F1-C52DC7F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4DCD-0524-4C77-B19D-C50C40D4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9813-45BC-4078-AE61-16E2F0CD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DF21E-BFA0-4B6C-B768-39BA947F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A1704-F731-4083-B6AF-14C538DE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67407-FD8E-4FD3-AEDE-E8672433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ED4F-07D6-47B7-833D-A9CA275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A21-5938-42F8-B367-6F12BA6C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C2F33-FEA1-4936-A30A-72248DAB1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ECCC1-074C-47D2-86F7-F30F7C5B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791E-AB7B-40B8-99BF-4B1E38D1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00E6F-870D-4D6A-8D62-F9E12747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C3904-66F5-4B42-B14B-C0312F8D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7DD9D-0470-4AEE-A304-F4C517D0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BCFFA-66A7-47F0-A9C3-2E20C2998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DFA3-1C9F-4DD7-961C-F767EAEA2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086E-D394-428C-8FE1-6F7BB32D5CB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F5B3-9A1C-4A2A-A644-C997B121E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DD79B-477B-4473-8EFF-3BA4A41E4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DDBF-D448-48F9-B1CD-579BCD19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68968A9E-B7C9-4389-8388-D452D684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40" y="632019"/>
            <a:ext cx="1415519" cy="150121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71AF267-3F93-43AD-B1BF-F14619C0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9" y="2236263"/>
            <a:ext cx="1009650" cy="6667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63E624B-EECB-4286-BDDC-FB9692820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086" y="2352705"/>
            <a:ext cx="1057275" cy="762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8F2C21C-1937-4FA2-8607-F3971FFCF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602" y="4252003"/>
            <a:ext cx="1710861" cy="104320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F9A72F6-EF92-40DA-BCA0-F2CAF58A9B60}"/>
              </a:ext>
            </a:extLst>
          </p:cNvPr>
          <p:cNvSpPr/>
          <p:nvPr/>
        </p:nvSpPr>
        <p:spPr>
          <a:xfrm>
            <a:off x="5632235" y="1470074"/>
            <a:ext cx="1207477" cy="1207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V=a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D=full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T={1}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F={}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94C97-722E-4B16-806D-E812D4DCF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79077" y="5734050"/>
            <a:ext cx="5753100" cy="112395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2BBC333-0546-43E2-B92E-254541F0DB1A}"/>
              </a:ext>
            </a:extLst>
          </p:cNvPr>
          <p:cNvSpPr/>
          <p:nvPr/>
        </p:nvSpPr>
        <p:spPr>
          <a:xfrm>
            <a:off x="8857019" y="1470073"/>
            <a:ext cx="1207477" cy="1207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V=b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D=full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T={1}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F={}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C71040-6759-40ED-8822-ECF26B7C47F1}"/>
              </a:ext>
            </a:extLst>
          </p:cNvPr>
          <p:cNvCxnSpPr>
            <a:stCxn id="4" idx="7"/>
            <a:endCxn id="39" idx="1"/>
          </p:cNvCxnSpPr>
          <p:nvPr/>
        </p:nvCxnSpPr>
        <p:spPr>
          <a:xfrm flipV="1">
            <a:off x="6662881" y="1646904"/>
            <a:ext cx="2370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74137A-D1E2-4808-B554-309FA58DFA3A}"/>
              </a:ext>
            </a:extLst>
          </p:cNvPr>
          <p:cNvCxnSpPr>
            <a:stCxn id="39" idx="3"/>
            <a:endCxn id="4" idx="5"/>
          </p:cNvCxnSpPr>
          <p:nvPr/>
        </p:nvCxnSpPr>
        <p:spPr>
          <a:xfrm flipH="1">
            <a:off x="6662881" y="2500719"/>
            <a:ext cx="2370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F0DF166-7C10-4DD2-9B61-694DBDBD1832}"/>
              </a:ext>
            </a:extLst>
          </p:cNvPr>
          <p:cNvSpPr/>
          <p:nvPr/>
        </p:nvSpPr>
        <p:spPr>
          <a:xfrm>
            <a:off x="2174866" y="1577928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90EDD1-24F1-43F3-BE87-81E657EB01D9}"/>
              </a:ext>
            </a:extLst>
          </p:cNvPr>
          <p:cNvSpPr/>
          <p:nvPr/>
        </p:nvSpPr>
        <p:spPr>
          <a:xfrm>
            <a:off x="1205602" y="2785405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ABC28A-473B-4CC8-8624-7224A3154C30}"/>
              </a:ext>
            </a:extLst>
          </p:cNvPr>
          <p:cNvSpPr/>
          <p:nvPr/>
        </p:nvSpPr>
        <p:spPr>
          <a:xfrm>
            <a:off x="3023148" y="2805333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C803FC-66BD-4084-B6E6-F28162362009}"/>
              </a:ext>
            </a:extLst>
          </p:cNvPr>
          <p:cNvSpPr/>
          <p:nvPr/>
        </p:nvSpPr>
        <p:spPr>
          <a:xfrm>
            <a:off x="2144386" y="4160522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F40D6D-8DB1-4B5B-891B-8BDBF68AF433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1737935" y="2110261"/>
            <a:ext cx="528265" cy="76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1E4701-A9BE-49BC-BE84-4859CB4E87EB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2707199" y="2110261"/>
            <a:ext cx="407283" cy="78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7FFB09-9898-401D-8DA8-B7D0F9D06778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1829269" y="3097239"/>
            <a:ext cx="1193879" cy="1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33EB19-9CB3-4875-837C-5DD879BDD1B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1737935" y="3317738"/>
            <a:ext cx="497785" cy="93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2423AC-1B24-4971-AFA2-E71D362DC7E2}"/>
              </a:ext>
            </a:extLst>
          </p:cNvPr>
          <p:cNvCxnSpPr>
            <a:stCxn id="46" idx="3"/>
            <a:endCxn id="47" idx="7"/>
          </p:cNvCxnSpPr>
          <p:nvPr/>
        </p:nvCxnSpPr>
        <p:spPr>
          <a:xfrm flipH="1">
            <a:off x="2676719" y="3337666"/>
            <a:ext cx="437763" cy="91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1252391-9A2B-48DA-AB3A-D72A54F4B584}"/>
              </a:ext>
            </a:extLst>
          </p:cNvPr>
          <p:cNvSpPr txBox="1"/>
          <p:nvPr/>
        </p:nvSpPr>
        <p:spPr>
          <a:xfrm>
            <a:off x="2941801" y="3713232"/>
            <a:ext cx="16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 = 2*d_refill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3E0084-8AE5-4EFE-9A65-6B7794332F79}"/>
              </a:ext>
            </a:extLst>
          </p:cNvPr>
          <p:cNvSpPr txBox="1"/>
          <p:nvPr/>
        </p:nvSpPr>
        <p:spPr>
          <a:xfrm>
            <a:off x="292652" y="3634144"/>
            <a:ext cx="16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 = 2*d_refill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49008-EC91-4601-8692-6F42E4274963}"/>
              </a:ext>
            </a:extLst>
          </p:cNvPr>
          <p:cNvSpPr txBox="1"/>
          <p:nvPr/>
        </p:nvSpPr>
        <p:spPr>
          <a:xfrm>
            <a:off x="2291544" y="2727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0BAAB4-3521-4BE6-A0C3-435DE40375FF}"/>
              </a:ext>
            </a:extLst>
          </p:cNvPr>
          <p:cNvSpPr txBox="1"/>
          <p:nvPr/>
        </p:nvSpPr>
        <p:spPr>
          <a:xfrm>
            <a:off x="1698425" y="2185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D2120A-57BF-45C8-9960-E1DDC321CFC5}"/>
              </a:ext>
            </a:extLst>
          </p:cNvPr>
          <p:cNvSpPr txBox="1"/>
          <p:nvPr/>
        </p:nvSpPr>
        <p:spPr>
          <a:xfrm>
            <a:off x="2822324" y="2135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12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853FD3E-298A-46FD-9E7C-0DACC693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59" y="2658576"/>
            <a:ext cx="952500" cy="7429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8968A9E-B7C9-4389-8388-D452D684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154" y="388549"/>
            <a:ext cx="1415519" cy="150121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8F2C21C-1937-4FA2-8607-F3971FFCF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602" y="4252003"/>
            <a:ext cx="1710861" cy="104320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F9A72F6-EF92-40DA-BCA0-F2CAF58A9B60}"/>
              </a:ext>
            </a:extLst>
          </p:cNvPr>
          <p:cNvSpPr/>
          <p:nvPr/>
        </p:nvSpPr>
        <p:spPr>
          <a:xfrm>
            <a:off x="6952899" y="2292928"/>
            <a:ext cx="1207477" cy="1207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V=b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D=full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T={1,2}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F={}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94C97-722E-4B16-806D-E812D4DCF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580" y="5498123"/>
            <a:ext cx="4714466" cy="921038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2BBC333-0546-43E2-B92E-254541F0DB1A}"/>
              </a:ext>
            </a:extLst>
          </p:cNvPr>
          <p:cNvSpPr/>
          <p:nvPr/>
        </p:nvSpPr>
        <p:spPr>
          <a:xfrm>
            <a:off x="8857019" y="1470073"/>
            <a:ext cx="1207477" cy="1207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V=e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D=0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T={1}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F={2}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C71040-6759-40ED-8822-ECF26B7C47F1}"/>
              </a:ext>
            </a:extLst>
          </p:cNvPr>
          <p:cNvCxnSpPr>
            <a:cxnSpLocks/>
            <a:stCxn id="4" idx="7"/>
            <a:endCxn id="39" idx="2"/>
          </p:cNvCxnSpPr>
          <p:nvPr/>
        </p:nvCxnSpPr>
        <p:spPr>
          <a:xfrm flipV="1">
            <a:off x="7983545" y="2073812"/>
            <a:ext cx="873474" cy="39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74137A-D1E2-4808-B554-309FA58DFA3A}"/>
              </a:ext>
            </a:extLst>
          </p:cNvPr>
          <p:cNvCxnSpPr>
            <a:cxnSpLocks/>
            <a:stCxn id="4" idx="5"/>
            <a:endCxn id="36" idx="2"/>
          </p:cNvCxnSpPr>
          <p:nvPr/>
        </p:nvCxnSpPr>
        <p:spPr>
          <a:xfrm>
            <a:off x="7983545" y="3323574"/>
            <a:ext cx="927997" cy="39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F0DF166-7C10-4DD2-9B61-694DBDBD1832}"/>
              </a:ext>
            </a:extLst>
          </p:cNvPr>
          <p:cNvSpPr/>
          <p:nvPr/>
        </p:nvSpPr>
        <p:spPr>
          <a:xfrm>
            <a:off x="4208456" y="1611498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ABC28A-473B-4CC8-8624-7224A3154C30}"/>
              </a:ext>
            </a:extLst>
          </p:cNvPr>
          <p:cNvSpPr/>
          <p:nvPr/>
        </p:nvSpPr>
        <p:spPr>
          <a:xfrm>
            <a:off x="3023148" y="2805333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C803FC-66BD-4084-B6E6-F28162362009}"/>
              </a:ext>
            </a:extLst>
          </p:cNvPr>
          <p:cNvSpPr/>
          <p:nvPr/>
        </p:nvSpPr>
        <p:spPr>
          <a:xfrm>
            <a:off x="2144386" y="4160522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1E4701-A9BE-49BC-BE84-4859CB4E87EB}"/>
              </a:ext>
            </a:extLst>
          </p:cNvPr>
          <p:cNvCxnSpPr>
            <a:cxnSpLocks/>
            <a:stCxn id="44" idx="3"/>
            <a:endCxn id="46" idx="7"/>
          </p:cNvCxnSpPr>
          <p:nvPr/>
        </p:nvCxnSpPr>
        <p:spPr>
          <a:xfrm flipH="1">
            <a:off x="3555481" y="2143831"/>
            <a:ext cx="744309" cy="75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2423AC-1B24-4971-AFA2-E71D362DC7E2}"/>
              </a:ext>
            </a:extLst>
          </p:cNvPr>
          <p:cNvCxnSpPr>
            <a:stCxn id="46" idx="3"/>
            <a:endCxn id="47" idx="7"/>
          </p:cNvCxnSpPr>
          <p:nvPr/>
        </p:nvCxnSpPr>
        <p:spPr>
          <a:xfrm flipH="1">
            <a:off x="2676719" y="3337666"/>
            <a:ext cx="437763" cy="91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3D27BB1-67F5-4F38-B87C-FBEE50B91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796" y="4343337"/>
            <a:ext cx="1710861" cy="104320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9844E7A-8214-418C-A039-009DF80451DB}"/>
              </a:ext>
            </a:extLst>
          </p:cNvPr>
          <p:cNvSpPr/>
          <p:nvPr/>
        </p:nvSpPr>
        <p:spPr>
          <a:xfrm>
            <a:off x="4387580" y="4251856"/>
            <a:ext cx="623667" cy="62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A6CE56-964E-4691-AAF3-9F4F0929A5B8}"/>
              </a:ext>
            </a:extLst>
          </p:cNvPr>
          <p:cNvCxnSpPr>
            <a:cxnSpLocks/>
            <a:stCxn id="46" idx="5"/>
            <a:endCxn id="26" idx="1"/>
          </p:cNvCxnSpPr>
          <p:nvPr/>
        </p:nvCxnSpPr>
        <p:spPr>
          <a:xfrm>
            <a:off x="3555481" y="3337666"/>
            <a:ext cx="923433" cy="100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116363-396E-4750-A862-B8FEA4F1B9C5}"/>
              </a:ext>
            </a:extLst>
          </p:cNvPr>
          <p:cNvSpPr txBox="1"/>
          <p:nvPr/>
        </p:nvSpPr>
        <p:spPr>
          <a:xfrm>
            <a:off x="3988128" y="3471096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 = d_refill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DF52E0-114C-4E57-81A1-0E0F9CD5E4C0}"/>
              </a:ext>
            </a:extLst>
          </p:cNvPr>
          <p:cNvSpPr txBox="1"/>
          <p:nvPr/>
        </p:nvSpPr>
        <p:spPr>
          <a:xfrm>
            <a:off x="1487788" y="3510498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 = d_refill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0E0DE4-0452-40CB-9D4C-E7146A8C0E28}"/>
              </a:ext>
            </a:extLst>
          </p:cNvPr>
          <p:cNvSpPr/>
          <p:nvPr/>
        </p:nvSpPr>
        <p:spPr>
          <a:xfrm>
            <a:off x="8911542" y="3114705"/>
            <a:ext cx="1207477" cy="1207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V=s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D=0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T={2}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F={1}</a:t>
            </a:r>
          </a:p>
        </p:txBody>
      </p:sp>
    </p:spTree>
    <p:extLst>
      <p:ext uri="{BB962C8B-B14F-4D97-AF65-F5344CB8AC3E}">
        <p14:creationId xmlns:p14="http://schemas.microsoft.com/office/powerpoint/2010/main" val="368754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Rastopchin</dc:creator>
  <cp:lastModifiedBy>Pavel Rastopchin</cp:lastModifiedBy>
  <cp:revision>4</cp:revision>
  <dcterms:created xsi:type="dcterms:W3CDTF">2018-11-12T17:13:23Z</dcterms:created>
  <dcterms:modified xsi:type="dcterms:W3CDTF">2018-11-12T18:13:50Z</dcterms:modified>
</cp:coreProperties>
</file>