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63" d="100"/>
          <a:sy n="63" d="100"/>
        </p:scale>
        <p:origin x="105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02BC1-FBAD-40F1-BB67-C3F126C23D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F84FEA-86F4-4C68-84E8-6B3284297B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ED264-346F-41FB-A302-4AEE2D8E9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7086E-D394-428C-8FE1-6F7BB32D5CB8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D8653-A6D7-4F01-9BAE-7F307E975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95925-D475-44EC-B0C0-7AE8FCEC2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9DDBF-D448-48F9-B1CD-579BCD195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204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29593-FE47-4681-82AB-96823A647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876FE5-8173-4290-8923-C747A94163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034332-C483-4AFC-9FF1-05F44DAAF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7086E-D394-428C-8FE1-6F7BB32D5CB8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31D0D-768B-4CB0-97BB-E5D3137E5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21F1F-2807-4168-922F-7A5D7B276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9DDBF-D448-48F9-B1CD-579BCD195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034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E62449-07B3-41B9-9B9F-77AC950548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553D0A-BC06-410D-99DB-45B84B175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72B13-49FD-43B7-A778-B8A410194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7086E-D394-428C-8FE1-6F7BB32D5CB8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2BD31-DC1A-4506-9775-AFBCD2E91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F432E-F1C1-41F6-9975-4EB8921D2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9DDBF-D448-48F9-B1CD-579BCD195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942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5BE16-A97C-4CD9-B777-ABD3C566E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82FFF-B112-4835-A306-8709834B1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159E39-12D6-4816-9499-3F3C68DAD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7086E-D394-428C-8FE1-6F7BB32D5CB8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61DCA-C97C-460C-BF03-D52526376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1C8B79-FE7C-4A8E-8414-FFA886483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9DDBF-D448-48F9-B1CD-579BCD195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221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1F927-F08C-44DB-A3D9-4E45B6C90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6C339A-2A04-4A42-8219-05FE2B8858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4F9B6-5A9A-4F87-A0D7-11EC570EC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7086E-D394-428C-8FE1-6F7BB32D5CB8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172F4-FECA-492C-BC75-6D2AD0AB4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232698-7BBC-4269-A2A3-672A60D90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9DDBF-D448-48F9-B1CD-579BCD195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035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BEB11-1161-492C-9A07-D86B60A18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DF822-E2B1-49D5-9984-583A17519D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F1F23D-D33A-4D82-B2B3-859A75A15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2F1172-62FD-4DAA-AC4C-5540E0F1D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7086E-D394-428C-8FE1-6F7BB32D5CB8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4DFEDA-9EDC-4676-B4A1-FB636C27E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FB48CA-B493-4127-AF91-E2035F725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9DDBF-D448-48F9-B1CD-579BCD195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584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9684D-CF09-4120-8748-E35648CE0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D16DBB-61DD-4265-9D3D-AAD914DB86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11825E-9DE7-457B-A90F-77A5114DF5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154C99-7E5C-4EA2-A228-310DE31D04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E49B92-50EA-4F9B-A14B-9E85D0A34A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1ECC75-0676-400D-B651-A87EB534B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7086E-D394-428C-8FE1-6F7BB32D5CB8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737111-248D-4E30-9F96-49BA4CD02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1CB71E-EF41-46FC-BAD5-84554A666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9DDBF-D448-48F9-B1CD-579BCD195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29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9608B-565F-43C0-8007-0BF60B8B1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CEE14D-98C4-49B6-B575-EC251D788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7086E-D394-428C-8FE1-6F7BB32D5CB8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9CC4FA-B64C-4D6E-9D87-E01FBA5B1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1BFE3B-7AFB-4F6C-8484-D3EB4EB96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9DDBF-D448-48F9-B1CD-579BCD195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573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DF83F2-7499-4676-AE51-63B4DEDC1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7086E-D394-428C-8FE1-6F7BB32D5CB8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43A02A-A728-4A3F-B234-B4BC88E43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E2209E-AE57-49A1-83F1-C52DC7F24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9DDBF-D448-48F9-B1CD-579BCD195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10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74DCD-0524-4C77-B19D-C50C40D49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49813-45BC-4078-AE61-16E2F0CD1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5DF21E-BFA0-4B6C-B768-39BA947F02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DA1704-F731-4083-B6AF-14C538DE2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7086E-D394-428C-8FE1-6F7BB32D5CB8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367407-FD8E-4FD3-AEDE-E86724339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0EED4F-07D6-47B7-833D-A9CA275D6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9DDBF-D448-48F9-B1CD-579BCD195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614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CFA21-5938-42F8-B367-6F12BA6C3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DC2F33-FEA1-4936-A30A-72248DAB10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6ECCC1-074C-47D2-86F7-F30F7C5BAD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99791E-AB7B-40B8-99BF-4B1E38D10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7086E-D394-428C-8FE1-6F7BB32D5CB8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900E6F-870D-4D6A-8D62-F9E127478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5C3904-66F5-4B42-B14B-C0312F8D5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9DDBF-D448-48F9-B1CD-579BCD195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756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67DD9D-0470-4AEE-A304-F4C517D05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0BCFFA-66A7-47F0-A9C3-2E20C29983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76DFA3-1C9F-4DD7-961C-F767EAEA27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7086E-D394-428C-8FE1-6F7BB32D5CB8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A9F5B3-9A1C-4A2A-A644-C997B121E8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FDD79B-477B-4473-8EFF-3BA4A41E43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9DDBF-D448-48F9-B1CD-579BCD195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607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Picture 64">
            <a:extLst>
              <a:ext uri="{FF2B5EF4-FFF2-40B4-BE49-F238E27FC236}">
                <a16:creationId xmlns:a16="http://schemas.microsoft.com/office/drawing/2014/main" id="{68968A9E-B7C9-4389-8388-D452D684B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940" y="632019"/>
            <a:ext cx="1415519" cy="1501212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C71AF267-3F93-43AD-B1BF-F14619C0F9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749" y="2236263"/>
            <a:ext cx="1009650" cy="666750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363E624B-EECB-4286-BDDC-FB9692820E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1086" y="2352705"/>
            <a:ext cx="1057275" cy="762000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08F2C21C-1937-4FA2-8607-F3971FFCF3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5602" y="4252003"/>
            <a:ext cx="1710861" cy="1043208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7F9A72F6-EF92-40DA-BCA0-F2CAF58A9B60}"/>
              </a:ext>
            </a:extLst>
          </p:cNvPr>
          <p:cNvSpPr/>
          <p:nvPr/>
        </p:nvSpPr>
        <p:spPr>
          <a:xfrm>
            <a:off x="5632235" y="1470074"/>
            <a:ext cx="1207477" cy="120747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V=a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D=full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T={1}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F={}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A94C97-722E-4B16-806D-E812D4DCF7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2579077" y="5734050"/>
            <a:ext cx="5753100" cy="1123950"/>
          </a:xfrm>
          <a:prstGeom prst="rect">
            <a:avLst/>
          </a:prstGeom>
        </p:spPr>
      </p:pic>
      <p:sp>
        <p:nvSpPr>
          <p:cNvPr id="39" name="Oval 38">
            <a:extLst>
              <a:ext uri="{FF2B5EF4-FFF2-40B4-BE49-F238E27FC236}">
                <a16:creationId xmlns:a16="http://schemas.microsoft.com/office/drawing/2014/main" id="{12BBC333-0546-43E2-B92E-254541F0DB1A}"/>
              </a:ext>
            </a:extLst>
          </p:cNvPr>
          <p:cNvSpPr/>
          <p:nvPr/>
        </p:nvSpPr>
        <p:spPr>
          <a:xfrm>
            <a:off x="8857019" y="1470073"/>
            <a:ext cx="1207477" cy="120747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V=b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D=full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T={1}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F={}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6C71040-6759-40ED-8822-ECF26B7C47F1}"/>
              </a:ext>
            </a:extLst>
          </p:cNvPr>
          <p:cNvCxnSpPr>
            <a:stCxn id="4" idx="7"/>
            <a:endCxn id="39" idx="1"/>
          </p:cNvCxnSpPr>
          <p:nvPr/>
        </p:nvCxnSpPr>
        <p:spPr>
          <a:xfrm flipV="1">
            <a:off x="6662881" y="1646904"/>
            <a:ext cx="237096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774137A-D1E2-4808-B554-309FA58DFA3A}"/>
              </a:ext>
            </a:extLst>
          </p:cNvPr>
          <p:cNvCxnSpPr>
            <a:stCxn id="39" idx="3"/>
            <a:endCxn id="4" idx="5"/>
          </p:cNvCxnSpPr>
          <p:nvPr/>
        </p:nvCxnSpPr>
        <p:spPr>
          <a:xfrm flipH="1">
            <a:off x="6662881" y="2500719"/>
            <a:ext cx="237096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3F0DF166-7C10-4DD2-9B61-694DBDBD1832}"/>
              </a:ext>
            </a:extLst>
          </p:cNvPr>
          <p:cNvSpPr/>
          <p:nvPr/>
        </p:nvSpPr>
        <p:spPr>
          <a:xfrm>
            <a:off x="2174866" y="1577928"/>
            <a:ext cx="623667" cy="6236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690EDD1-24F1-43F3-BE87-81E657EB01D9}"/>
              </a:ext>
            </a:extLst>
          </p:cNvPr>
          <p:cNvSpPr/>
          <p:nvPr/>
        </p:nvSpPr>
        <p:spPr>
          <a:xfrm>
            <a:off x="1205602" y="2785405"/>
            <a:ext cx="623667" cy="6236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B0ABC28A-473B-4CC8-8624-7224A3154C30}"/>
              </a:ext>
            </a:extLst>
          </p:cNvPr>
          <p:cNvSpPr/>
          <p:nvPr/>
        </p:nvSpPr>
        <p:spPr>
          <a:xfrm>
            <a:off x="3023148" y="2805333"/>
            <a:ext cx="623667" cy="6236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6C803FC-66BD-4084-B6E6-F28162362009}"/>
              </a:ext>
            </a:extLst>
          </p:cNvPr>
          <p:cNvSpPr/>
          <p:nvPr/>
        </p:nvSpPr>
        <p:spPr>
          <a:xfrm>
            <a:off x="2144386" y="4160522"/>
            <a:ext cx="623667" cy="6236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2F40D6D-8DB1-4B5B-891B-8BDBF68AF433}"/>
              </a:ext>
            </a:extLst>
          </p:cNvPr>
          <p:cNvCxnSpPr>
            <a:stCxn id="44" idx="3"/>
            <a:endCxn id="45" idx="7"/>
          </p:cNvCxnSpPr>
          <p:nvPr/>
        </p:nvCxnSpPr>
        <p:spPr>
          <a:xfrm flipH="1">
            <a:off x="1737935" y="2110261"/>
            <a:ext cx="528265" cy="766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C1E4701-A9BE-49BC-BE84-4859CB4E87EB}"/>
              </a:ext>
            </a:extLst>
          </p:cNvPr>
          <p:cNvCxnSpPr>
            <a:stCxn id="44" idx="5"/>
            <a:endCxn id="46" idx="1"/>
          </p:cNvCxnSpPr>
          <p:nvPr/>
        </p:nvCxnSpPr>
        <p:spPr>
          <a:xfrm>
            <a:off x="2707199" y="2110261"/>
            <a:ext cx="407283" cy="786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E7FFB09-9898-401D-8DA8-B7D0F9D06778}"/>
              </a:ext>
            </a:extLst>
          </p:cNvPr>
          <p:cNvCxnSpPr>
            <a:stCxn id="45" idx="6"/>
            <a:endCxn id="46" idx="2"/>
          </p:cNvCxnSpPr>
          <p:nvPr/>
        </p:nvCxnSpPr>
        <p:spPr>
          <a:xfrm>
            <a:off x="1829269" y="3097239"/>
            <a:ext cx="1193879" cy="199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F33EB19-9CB3-4875-837C-5DD879BDD1B4}"/>
              </a:ext>
            </a:extLst>
          </p:cNvPr>
          <p:cNvCxnSpPr>
            <a:cxnSpLocks/>
            <a:stCxn id="45" idx="5"/>
            <a:endCxn id="47" idx="1"/>
          </p:cNvCxnSpPr>
          <p:nvPr/>
        </p:nvCxnSpPr>
        <p:spPr>
          <a:xfrm>
            <a:off x="1737935" y="3317738"/>
            <a:ext cx="497785" cy="9341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22423AC-1B24-4971-AFA2-E71D362DC7E2}"/>
              </a:ext>
            </a:extLst>
          </p:cNvPr>
          <p:cNvCxnSpPr>
            <a:stCxn id="46" idx="3"/>
            <a:endCxn id="47" idx="7"/>
          </p:cNvCxnSpPr>
          <p:nvPr/>
        </p:nvCxnSpPr>
        <p:spPr>
          <a:xfrm flipH="1">
            <a:off x="2676719" y="3337666"/>
            <a:ext cx="437763" cy="914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C1252391-9A2B-48DA-AB3A-D72A54F4B584}"/>
              </a:ext>
            </a:extLst>
          </p:cNvPr>
          <p:cNvSpPr txBox="1"/>
          <p:nvPr/>
        </p:nvSpPr>
        <p:spPr>
          <a:xfrm>
            <a:off x="2941801" y="3713232"/>
            <a:ext cx="1675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Dist = 2*d_refill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63E0084-8AE5-4EFE-9A65-6B7794332F79}"/>
              </a:ext>
            </a:extLst>
          </p:cNvPr>
          <p:cNvSpPr txBox="1"/>
          <p:nvPr/>
        </p:nvSpPr>
        <p:spPr>
          <a:xfrm>
            <a:off x="292652" y="3634144"/>
            <a:ext cx="1675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Dist = 2*d_refill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5049008-EC91-4601-8692-6F42E4274963}"/>
              </a:ext>
            </a:extLst>
          </p:cNvPr>
          <p:cNvSpPr txBox="1"/>
          <p:nvPr/>
        </p:nvSpPr>
        <p:spPr>
          <a:xfrm>
            <a:off x="2291544" y="27273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E0BAAB4-3521-4BE6-A0C3-435DE40375FF}"/>
              </a:ext>
            </a:extLst>
          </p:cNvPr>
          <p:cNvSpPr txBox="1"/>
          <p:nvPr/>
        </p:nvSpPr>
        <p:spPr>
          <a:xfrm>
            <a:off x="1698425" y="21856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BD2120A-57BF-45C8-9960-E1DDC321CFC5}"/>
              </a:ext>
            </a:extLst>
          </p:cNvPr>
          <p:cNvSpPr txBox="1"/>
          <p:nvPr/>
        </p:nvSpPr>
        <p:spPr>
          <a:xfrm>
            <a:off x="2822324" y="21357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741292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43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Pavel Rastopchin</dc:creator>
  <cp:lastModifiedBy>Pavel Rastopchin</cp:lastModifiedBy>
  <cp:revision>3</cp:revision>
  <dcterms:created xsi:type="dcterms:W3CDTF">2018-11-12T17:13:23Z</dcterms:created>
  <dcterms:modified xsi:type="dcterms:W3CDTF">2018-11-12T17:32:26Z</dcterms:modified>
</cp:coreProperties>
</file>