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C982-34D7-4633-A36B-AB4C65D24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19407-D81F-4EB6-AFED-E84E6526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AD5D-619F-4DF2-8AB6-7146B59F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8017-E3E6-4017-AC00-135C0858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BD99-B693-4579-9B96-C93C773E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F75E-2F7B-453E-8F0F-B01BF72D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4DD39-8D13-471F-9FB6-B114D3CB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76877-FA3D-4BBB-9510-76B6D263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58C4E-9B87-433B-A4C9-1021B5F8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AEDA8-BB22-426A-AEAE-604EED61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1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ACA24-2055-49B3-8F84-74B01F88E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463B2-46F9-4BEE-8F9F-D278BBA95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6CCE-AD25-4AFD-8198-2C8FCC51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501B-C050-4332-B66D-C50CE366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5736E-4B91-42DB-85A6-768E6D7F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D9D2-B4D3-4461-8754-48B417CB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1473-5477-458A-BF59-AE594CE1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DEEE-927F-401C-A711-DC3C4472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7ECE-EAF4-4B56-8A0B-4A4FB881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FF205-418A-487C-9D5E-0C682025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1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B454-F705-4979-A9FA-3E302B72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4A0EB-38A5-4F1F-B7C0-F5C71250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71A7-0D97-40EC-AA1D-5D8718D4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3933-A493-43AB-8648-CD35E5ED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CBCA-EFD8-4F67-A230-877285C2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5446-BE95-4A4C-844A-B32B95C0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8F09-80BF-4037-AEA0-07C65F35E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B13F-7B6C-47BC-A2F0-ED1BE4038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EE25C-FB08-447C-9F2D-AE9AE67C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677AE-CF2F-46F5-B467-F6DA2ABE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EE1FF-E529-4FD3-8DA7-A6542A45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3A76-149A-485C-9CE4-B15E9C8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D127-5F96-414B-A964-E44961AD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D955A-0F31-4A0B-BCF0-7370DA0DB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562D-E5A1-4C76-B11D-103A9241A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B1C45-F72E-429E-99FA-1857A8BB7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602D3-DB62-460F-A6AE-33286D6E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82460-4A9D-4EB6-B4A5-B462BE3F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6D919-92FD-4C61-A6F3-DD66ED2C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AB-FF42-45ED-9EA3-4BDC7000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20854-564E-4F1F-8497-0CBA430C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2F554-0550-4921-845F-FBF5F7C9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669CA-F9AD-4E7A-9CB0-A01E6702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74C15-2D88-4595-96C0-5DC42E9C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100EB-0680-408F-AC41-75510F0E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27AB0-6271-4677-BFEA-B208505B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801D-A41C-4F03-A95D-D7E063F4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4E63-453B-430D-A556-78FA4BAE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15AC9-EF98-47E1-83A1-DA6E63CBD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26B73-9EE0-41AD-A2E5-56487DCC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63D1-5621-4501-8CC9-E8A49864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B4229-0D14-441F-AA52-845B2F51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4F2F-A2F2-4A53-BC48-4C8B4E23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9C0FF-FA2B-41DA-AF59-2262E4C87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D8ED9-275A-4C81-A3D0-41582488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83DBE-B7EE-4868-A61D-D5CA706F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88EB5-3D48-4349-A446-B645B7A9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039F8-916A-4494-8515-F42F671A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8F1CB-2891-42BC-B265-3E57F8C7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BF795-0C6E-4491-BB4D-F629EE34C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4880E-2D0C-4CB6-B521-A00F799BD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FA69-9A68-4AAD-8CD7-A4081CC74133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1471-CDED-45FC-AC99-E95D78E08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07D9-7B92-4FF1-AE70-4C9105883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4956-BF2C-4FE9-816C-7F54AA19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45F-5DAF-4FC4-B1ED-84115BC74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Scalable Methods for 8-bit Training of Neural</a:t>
            </a:r>
            <a:br>
              <a:rPr lang="en-US" b="1" dirty="0"/>
            </a:br>
            <a:r>
              <a:rPr lang="en-US" b="1" dirty="0"/>
              <a:t>Networks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8A612-042A-40CE-800F-D89783EC4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Paper by: Ron Banner</a:t>
            </a:r>
            <a:r>
              <a:rPr lang="en-US" i="1" dirty="0"/>
              <a:t> </a:t>
            </a:r>
            <a:r>
              <a:rPr lang="en-US" b="1" dirty="0"/>
              <a:t>, </a:t>
            </a:r>
            <a:r>
              <a:rPr lang="en-US" b="1" dirty="0" err="1"/>
              <a:t>Itay</a:t>
            </a:r>
            <a:r>
              <a:rPr lang="en-US" b="1" dirty="0"/>
              <a:t> </a:t>
            </a:r>
            <a:r>
              <a:rPr lang="en-US" b="1" dirty="0" err="1"/>
              <a:t>Hubara</a:t>
            </a:r>
            <a:r>
              <a:rPr lang="en-US" i="1" dirty="0"/>
              <a:t> </a:t>
            </a:r>
            <a:r>
              <a:rPr lang="en-US" b="1" dirty="0"/>
              <a:t>, </a:t>
            </a:r>
            <a:r>
              <a:rPr lang="en-US" b="1" dirty="0" err="1"/>
              <a:t>Elad</a:t>
            </a:r>
            <a:r>
              <a:rPr lang="en-US" b="1" dirty="0"/>
              <a:t> Hoffer, Daniel </a:t>
            </a:r>
            <a:r>
              <a:rPr lang="en-US" b="1" dirty="0" err="1"/>
              <a:t>Soudry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Presented by: Pavel </a:t>
            </a:r>
            <a:r>
              <a:rPr lang="en-US" dirty="0" err="1"/>
              <a:t>Rastopchin</a:t>
            </a:r>
            <a:r>
              <a:rPr lang="en-US" dirty="0"/>
              <a:t>, Nicolas </a:t>
            </a:r>
            <a:r>
              <a:rPr lang="en-US" dirty="0" err="1"/>
              <a:t>Munerman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A978-0C51-490F-A589-FFA0C1D7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31E0-DB5C-432A-B578-EA5818B6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works have shown that training at 16-bit is sufficient for most networks.</a:t>
            </a:r>
          </a:p>
          <a:p>
            <a:r>
              <a:rPr lang="en-US" dirty="0"/>
              <a:t>In the extreme case, the quantization process used only one bit which resulted in binarized neural networks (BNNs).</a:t>
            </a:r>
          </a:p>
          <a:p>
            <a:r>
              <a:rPr lang="en-US" dirty="0"/>
              <a:t>Batch normalization is a bottleneck for network quantization and is either replaced by a constant scaling layer, or avoided.</a:t>
            </a:r>
          </a:p>
          <a:p>
            <a:r>
              <a:rPr lang="en-US" dirty="0"/>
              <a:t>In current paper 8-bit precision enables training with no loss of accuracy and without modifying the original architecture. 8-bit quantization is better suited for future and current hardware. </a:t>
            </a:r>
          </a:p>
        </p:txBody>
      </p:sp>
    </p:spTree>
    <p:extLst>
      <p:ext uri="{BB962C8B-B14F-4D97-AF65-F5344CB8AC3E}">
        <p14:creationId xmlns:p14="http://schemas.microsoft.com/office/powerpoint/2010/main" val="218949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4E5D-9549-4061-A342-D7E975E6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CA07-9ACB-429A-BC69-B0521781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Batch-Normalization (Range BN)</a:t>
            </a:r>
          </a:p>
          <a:p>
            <a:pPr marL="0" indent="0">
              <a:buNone/>
            </a:pPr>
            <a:r>
              <a:rPr lang="en-US" dirty="0"/>
              <a:t>	- Efficient BN under certain assumptions regarding input.</a:t>
            </a:r>
          </a:p>
          <a:p>
            <a:pPr marL="0" indent="0">
              <a:buNone/>
            </a:pPr>
            <a:r>
              <a:rPr lang="en-US" dirty="0"/>
              <a:t>	- Quantization to 8bit.</a:t>
            </a:r>
          </a:p>
          <a:p>
            <a:r>
              <a:rPr lang="en-US" dirty="0"/>
              <a:t>Quantized Back Propagation</a:t>
            </a:r>
          </a:p>
          <a:p>
            <a:pPr marL="457200" lvl="1" indent="0">
              <a:buNone/>
            </a:pPr>
            <a:r>
              <a:rPr lang="en-US" dirty="0"/>
              <a:t>	- </a:t>
            </a:r>
            <a:r>
              <a:rPr lang="en-US" sz="2800" dirty="0"/>
              <a:t>Quantization of activations, weights, and gradient to 8-bit</a:t>
            </a:r>
          </a:p>
        </p:txBody>
      </p:sp>
    </p:spTree>
    <p:extLst>
      <p:ext uri="{BB962C8B-B14F-4D97-AF65-F5344CB8AC3E}">
        <p14:creationId xmlns:p14="http://schemas.microsoft.com/office/powerpoint/2010/main" val="220838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EE52-8A1E-4288-BA07-816BF403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batch involves sums of squares that can lead to arithmetic overflows in quantized models: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Assuming the input follows a Gaussian distribution, the range of the input is highly correlated with the standard deviation magnitude. i.e.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Range BN normalizes each dimension: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D805F-13E9-436E-9767-91688B085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75" y="2206741"/>
            <a:ext cx="2569925" cy="967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DCAB5-5E8F-4ADB-8877-E28F1FBA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Batch-Normalization (Range BN)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D119C-FA6E-4DC7-B8C4-BD387F0C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4167312"/>
            <a:ext cx="4495800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76ABE-C267-4896-9E7A-D158803D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754" y="5115611"/>
            <a:ext cx="6244654" cy="9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0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B913-63F0-41C2-8167-34DD35D7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Quantized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3EA4-0748-4302-832C-44560D46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Backward pass requires twice the amount of multiplications compared to the forward pass, quantizing the gradients is a crucial step towards faster training machines. </a:t>
            </a:r>
          </a:p>
          <a:p>
            <a:endParaRPr lang="en-US" dirty="0"/>
          </a:p>
          <a:p>
            <a:r>
              <a:rPr lang="en-US" dirty="0"/>
              <a:t>Each layer needs to derive two sets of gradients</a:t>
            </a:r>
          </a:p>
          <a:p>
            <a:pPr marL="0" indent="0">
              <a:buNone/>
            </a:pPr>
            <a:r>
              <a:rPr lang="en-US" dirty="0"/>
              <a:t>- Layer activation gradients for streaming backward:</a:t>
            </a:r>
          </a:p>
          <a:p>
            <a:pPr>
              <a:buFontTx/>
              <a:buChar char="-"/>
            </a:pPr>
            <a:r>
              <a:rPr lang="en-US" dirty="0"/>
              <a:t>Weights gradients for weight update: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Weight gradient is not required for the sequential process of BP, thus this matrix multiplication kept in full precision.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DD9DF-873F-40AB-A7B9-1E6E4C9F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34" y="3841848"/>
            <a:ext cx="15240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1A375-D998-471C-BC72-D21008A1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81" y="4352534"/>
            <a:ext cx="14573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7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6174-ED1C-49B5-87DC-E9EA698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0AC9-207B-4898-99C7-1AA95967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1630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FFBF-8A35-494E-8F99-4A744863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on ImageNet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A096-F092-4D22-84F8-89B5CB75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 full precision run against 8-bit run with Quantized Back-Propagation and Range BN.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661A7-0586-40B9-AA18-528C367F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40" y="2740025"/>
            <a:ext cx="9544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6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268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Scalable Methods for 8-bit Training of Neural Networks </vt:lpstr>
      <vt:lpstr>Previous work</vt:lpstr>
      <vt:lpstr>Proposed method</vt:lpstr>
      <vt:lpstr>Range Batch-Normalization (Range BN)</vt:lpstr>
      <vt:lpstr>Quantized Back Propagation</vt:lpstr>
      <vt:lpstr>Proposed improvement</vt:lpstr>
      <vt:lpstr>Experiment results on ImageNet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Methods for 8-bit Training of Neural Networks </dc:title>
  <dc:creator>Pavel Rastopchin</dc:creator>
  <cp:lastModifiedBy>Pavel Rastopchin</cp:lastModifiedBy>
  <cp:revision>33</cp:revision>
  <dcterms:created xsi:type="dcterms:W3CDTF">2019-01-16T11:39:49Z</dcterms:created>
  <dcterms:modified xsi:type="dcterms:W3CDTF">2019-01-16T13:24:53Z</dcterms:modified>
</cp:coreProperties>
</file>