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A7A-4D06-473B-BD9A-651204B21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1BD4C-6968-4D5F-BD9D-F7442DD57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C7FB-B7B3-4AE5-98AC-62DDC075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3D15-76EE-486A-B206-1BC0FE68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849F-C829-4B13-A14F-EF91F722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0DD5-F66F-4962-891D-F7E2D579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9107-381E-4C72-83F2-AE33B4E3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70CB-E16C-4E01-85BE-2821D685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2120-3F8E-486E-BC93-671F0EC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FDDD-5330-4B1C-95C2-35AC56A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0C19F-0D3F-4EC8-A6ED-B8148882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042C8-78C7-49C1-A565-2F82F804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5523-47EF-4F8C-B660-FBB558D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B6FF-5C4B-4E95-A00C-B248D23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EF5E-BD9C-4FAC-A63B-9030A6C5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A13B-37DB-4712-AF6B-C0E5591B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4A82-35D8-413C-85B7-2E67631A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45EE-7339-4197-A87B-C87D94AE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32C4-1805-41F3-A690-29919004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A2CF-9D9B-4752-9763-BA22AD91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D346-5A21-4A4F-AF25-26B5FF3D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D87D-1D3B-4132-BF07-FA4FFBD1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2FF6-5FD4-40CE-A944-65733CB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4C32-3F56-4E85-B290-E8441234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72CA-B9D3-4DC8-8CF1-3F3C2FE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E300-1AAA-4D06-891C-DD18748D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288C-8123-4954-BE95-19170055B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6918-4D83-43A7-817F-A6631BB5D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0653-7881-478C-98DB-B6B5F29E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8EC0-224C-40FF-A5F9-039F2970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D3590-2D77-4027-9AF1-782A320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08AF-56AA-43BF-865A-1D7A0FEA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9D1E7-637C-4478-8414-842CBFF7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14BDC-BDCB-4F87-A44F-7413CA23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02ABB-3EF5-4026-9C7B-0EE5BDA8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F3304-CD34-45DD-990C-167D8E89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51838-95DA-42BA-8CAE-A2A4D89E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2F642-586E-47AE-AA36-0FBA71B4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5D9C8-87E6-49F9-B2C3-4B18B82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62F3-500E-4192-911E-0975DE96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DBB0B-AEEF-44F8-A7E9-973DF9B9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AE99E-ACF9-4BBD-A10D-6B8C2DBB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1864C-58B3-45C8-809B-B57DB86C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D446-2D76-4BE8-88EC-107F2358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88E81-7112-42A9-8F82-47982900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EF5E-708B-49B3-A152-B437A44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CCE3-BEBB-42F9-965D-0D0F92F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3DC5-06D7-4F72-A8AE-D9B23FFE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3A5A0-840C-4E68-BAD5-2282AC92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2EDF6-F2CC-4511-89B6-D2D96878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42A69-7334-4877-BE03-C50ACCE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29C0-9935-434F-B3C6-C3B14F84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302B-234A-4131-89C6-EE5E9162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0DCF0-0C88-4FD4-92D8-7416DDAB1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6FCD2-99D6-43D3-B5F0-D3E68896D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9E9EF-0EF3-4013-90F7-B2319C06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34ED4-438B-4C64-B9C6-D127AEAA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542C6-BBDE-4997-9068-82FF2811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62CB1-48F8-47BB-9E3B-8E3A481D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E423-F1C4-4A60-9892-48F5091C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A2E8-4FED-4B27-AB15-B89C03112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ED94-A9D9-4B2E-A914-19A0F094A4A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6752-3F5C-4C4F-AD24-47B60BCFC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6A28-129D-4802-9A53-46D651ED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6CF3-5197-4BB2-BD81-DD7FD7F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9184D9-7EA5-41DF-9023-D370A0D27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57361"/>
              </p:ext>
            </p:extLst>
          </p:nvPr>
        </p:nvGraphicFramePr>
        <p:xfrm>
          <a:off x="277628" y="3234972"/>
          <a:ext cx="11365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26">
                  <a:extLst>
                    <a:ext uri="{9D8B030D-6E8A-4147-A177-3AD203B41FA5}">
                      <a16:colId xmlns:a16="http://schemas.microsoft.com/office/drawing/2014/main" val="2364126723"/>
                    </a:ext>
                  </a:extLst>
                </a:gridCol>
                <a:gridCol w="284126">
                  <a:extLst>
                    <a:ext uri="{9D8B030D-6E8A-4147-A177-3AD203B41FA5}">
                      <a16:colId xmlns:a16="http://schemas.microsoft.com/office/drawing/2014/main" val="3445955518"/>
                    </a:ext>
                  </a:extLst>
                </a:gridCol>
                <a:gridCol w="284126">
                  <a:extLst>
                    <a:ext uri="{9D8B030D-6E8A-4147-A177-3AD203B41FA5}">
                      <a16:colId xmlns:a16="http://schemas.microsoft.com/office/drawing/2014/main" val="3032834721"/>
                    </a:ext>
                  </a:extLst>
                </a:gridCol>
                <a:gridCol w="284126">
                  <a:extLst>
                    <a:ext uri="{9D8B030D-6E8A-4147-A177-3AD203B41FA5}">
                      <a16:colId xmlns:a16="http://schemas.microsoft.com/office/drawing/2014/main" val="964582576"/>
                    </a:ext>
                  </a:extLst>
                </a:gridCol>
              </a:tblGrid>
              <a:tr h="288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07112"/>
                  </a:ext>
                </a:extLst>
              </a:tr>
              <a:tr h="288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551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A4350F-D2B7-4FBD-AB17-D89289E05D78}"/>
              </a:ext>
            </a:extLst>
          </p:cNvPr>
          <p:cNvSpPr txBox="1"/>
          <p:nvPr/>
        </p:nvSpPr>
        <p:spPr>
          <a:xfrm>
            <a:off x="1124767" y="112879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Input_dim</a:t>
            </a:r>
            <a:r>
              <a:rPr lang="en-US" dirty="0"/>
              <a:t>=4, heads=3, </a:t>
            </a:r>
            <a:r>
              <a:rPr lang="en-US" dirty="0" err="1"/>
              <a:t>hidden_dim</a:t>
            </a:r>
            <a:r>
              <a:rPr lang="en-US" dirty="0"/>
              <a:t>=9 (3 per head)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4470DE-DB87-48B0-AB44-ED0C27DA5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61497"/>
              </p:ext>
            </p:extLst>
          </p:nvPr>
        </p:nvGraphicFramePr>
        <p:xfrm>
          <a:off x="1925676" y="4889756"/>
          <a:ext cx="29334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934">
                  <a:extLst>
                    <a:ext uri="{9D8B030D-6E8A-4147-A177-3AD203B41FA5}">
                      <a16:colId xmlns:a16="http://schemas.microsoft.com/office/drawing/2014/main" val="24126426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4238226808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72428008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146234694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1231199808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32415518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59387891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83513223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2588681987"/>
                    </a:ext>
                  </a:extLst>
                </a:gridCol>
              </a:tblGrid>
              <a:tr h="279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59017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64264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6348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6523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5A3F772-3F02-4152-A2F0-3069273D7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50895"/>
              </p:ext>
            </p:extLst>
          </p:nvPr>
        </p:nvGraphicFramePr>
        <p:xfrm>
          <a:off x="1925676" y="2869212"/>
          <a:ext cx="29334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934">
                  <a:extLst>
                    <a:ext uri="{9D8B030D-6E8A-4147-A177-3AD203B41FA5}">
                      <a16:colId xmlns:a16="http://schemas.microsoft.com/office/drawing/2014/main" val="24126426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4238226808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72428008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146234694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1231199808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32415518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59387891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83513223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2588681987"/>
                    </a:ext>
                  </a:extLst>
                </a:gridCol>
              </a:tblGrid>
              <a:tr h="279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59017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64264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6348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6523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CC7D1E80-7C07-418C-A9ED-29B1C5DC3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74540"/>
              </p:ext>
            </p:extLst>
          </p:nvPr>
        </p:nvGraphicFramePr>
        <p:xfrm>
          <a:off x="1925676" y="855049"/>
          <a:ext cx="29334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934">
                  <a:extLst>
                    <a:ext uri="{9D8B030D-6E8A-4147-A177-3AD203B41FA5}">
                      <a16:colId xmlns:a16="http://schemas.microsoft.com/office/drawing/2014/main" val="24126426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4238226808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72428008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146234694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1231199808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32415518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593878912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835132237"/>
                    </a:ext>
                  </a:extLst>
                </a:gridCol>
                <a:gridCol w="325934">
                  <a:extLst>
                    <a:ext uri="{9D8B030D-6E8A-4147-A177-3AD203B41FA5}">
                      <a16:colId xmlns:a16="http://schemas.microsoft.com/office/drawing/2014/main" val="2588681987"/>
                    </a:ext>
                  </a:extLst>
                </a:gridCol>
              </a:tblGrid>
              <a:tr h="279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59017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64264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6348"/>
                  </a:ext>
                </a:extLst>
              </a:tr>
              <a:tr h="279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652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4D1F10-ADD9-4DDE-A64C-CAA3B23C21A8}"/>
              </a:ext>
            </a:extLst>
          </p:cNvPr>
          <p:cNvSpPr txBox="1"/>
          <p:nvPr/>
        </p:nvSpPr>
        <p:spPr>
          <a:xfrm>
            <a:off x="2095206" y="1401903"/>
            <a:ext cx="25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Wq1          Wq2          Wq3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5F206-37D8-4CF9-B5FF-FF448D3A5BC6}"/>
              </a:ext>
            </a:extLst>
          </p:cNvPr>
          <p:cNvSpPr txBox="1"/>
          <p:nvPr/>
        </p:nvSpPr>
        <p:spPr>
          <a:xfrm>
            <a:off x="2095205" y="3416066"/>
            <a:ext cx="25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Wk1          Wk2          Wk3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07F1C-002A-489C-B763-A901DF2816C5}"/>
              </a:ext>
            </a:extLst>
          </p:cNvPr>
          <p:cNvSpPr txBox="1"/>
          <p:nvPr/>
        </p:nvSpPr>
        <p:spPr>
          <a:xfrm>
            <a:off x="2095204" y="5436610"/>
            <a:ext cx="25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Wv1          Wv2          Wv3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5F597-B8DC-4657-A6D5-9DFCB008B20B}"/>
              </a:ext>
            </a:extLst>
          </p:cNvPr>
          <p:cNvSpPr txBox="1"/>
          <p:nvPr/>
        </p:nvSpPr>
        <p:spPr>
          <a:xfrm>
            <a:off x="606676" y="396649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64BD9-E293-4831-9B6B-198DA4047DFC}"/>
              </a:ext>
            </a:extLst>
          </p:cNvPr>
          <p:cNvSpPr txBox="1"/>
          <p:nvPr/>
        </p:nvSpPr>
        <p:spPr>
          <a:xfrm>
            <a:off x="3092292" y="637578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4x9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301D863-678C-4F52-8D9F-6F49A0E73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23716"/>
              </p:ext>
            </p:extLst>
          </p:nvPr>
        </p:nvGraphicFramePr>
        <p:xfrm>
          <a:off x="5387161" y="1220809"/>
          <a:ext cx="2827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0">
                  <a:extLst>
                    <a:ext uri="{9D8B030D-6E8A-4147-A177-3AD203B41FA5}">
                      <a16:colId xmlns:a16="http://schemas.microsoft.com/office/drawing/2014/main" val="4052021973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637005014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63040336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84409598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114362002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02875272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1144163621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66851507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513535642"/>
                    </a:ext>
                  </a:extLst>
                </a:gridCol>
              </a:tblGrid>
              <a:tr h="27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054"/>
                  </a:ext>
                </a:extLst>
              </a:tr>
              <a:tr h="2752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43630"/>
                  </a:ext>
                </a:extLst>
              </a:tr>
            </a:tbl>
          </a:graphicData>
        </a:graphic>
      </p:graphicFrame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CDF1331D-3400-4BA4-9EB1-32F5ACC9A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98523"/>
              </p:ext>
            </p:extLst>
          </p:nvPr>
        </p:nvGraphicFramePr>
        <p:xfrm>
          <a:off x="5370626" y="3234972"/>
          <a:ext cx="2827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0">
                  <a:extLst>
                    <a:ext uri="{9D8B030D-6E8A-4147-A177-3AD203B41FA5}">
                      <a16:colId xmlns:a16="http://schemas.microsoft.com/office/drawing/2014/main" val="4052021973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637005014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63040336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84409598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114362002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02875272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1144163621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66851507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513535642"/>
                    </a:ext>
                  </a:extLst>
                </a:gridCol>
              </a:tblGrid>
              <a:tr h="27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054"/>
                  </a:ext>
                </a:extLst>
              </a:tr>
              <a:tr h="2752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43630"/>
                  </a:ext>
                </a:extLst>
              </a:tr>
            </a:tbl>
          </a:graphicData>
        </a:graphic>
      </p:graphicFrame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47712028-BF2E-4EAC-8AE6-216AEFFD1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79862"/>
              </p:ext>
            </p:extLst>
          </p:nvPr>
        </p:nvGraphicFramePr>
        <p:xfrm>
          <a:off x="5387161" y="5249135"/>
          <a:ext cx="2827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0">
                  <a:extLst>
                    <a:ext uri="{9D8B030D-6E8A-4147-A177-3AD203B41FA5}">
                      <a16:colId xmlns:a16="http://schemas.microsoft.com/office/drawing/2014/main" val="4052021973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637005014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63040336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84409598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114362002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02875272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1144163621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66851507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513535642"/>
                    </a:ext>
                  </a:extLst>
                </a:gridCol>
              </a:tblGrid>
              <a:tr h="27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054"/>
                  </a:ext>
                </a:extLst>
              </a:tr>
              <a:tr h="2752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436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029E622-5982-4F88-99B3-1D7D15FBB6DE}"/>
              </a:ext>
            </a:extLst>
          </p:cNvPr>
          <p:cNvSpPr txBox="1"/>
          <p:nvPr/>
        </p:nvSpPr>
        <p:spPr>
          <a:xfrm>
            <a:off x="3140608" y="526138"/>
            <a:ext cx="5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Wq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6FC3C-16D8-46F8-8126-F9EB98799872}"/>
              </a:ext>
            </a:extLst>
          </p:cNvPr>
          <p:cNvSpPr txBox="1"/>
          <p:nvPr/>
        </p:nvSpPr>
        <p:spPr>
          <a:xfrm>
            <a:off x="3140608" y="2506261"/>
            <a:ext cx="5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80D35-225C-4F7D-B63E-519918805E5C}"/>
              </a:ext>
            </a:extLst>
          </p:cNvPr>
          <p:cNvSpPr txBox="1"/>
          <p:nvPr/>
        </p:nvSpPr>
        <p:spPr>
          <a:xfrm>
            <a:off x="3140608" y="4520424"/>
            <a:ext cx="5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BC5C6-220D-4084-AFFA-B3AB465A4873}"/>
              </a:ext>
            </a:extLst>
          </p:cNvPr>
          <p:cNvSpPr txBox="1"/>
          <p:nvPr/>
        </p:nvSpPr>
        <p:spPr>
          <a:xfrm>
            <a:off x="6532398" y="85147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99B12-ED98-412D-A4A2-CCC9D240DFB1}"/>
              </a:ext>
            </a:extLst>
          </p:cNvPr>
          <p:cNvSpPr txBox="1"/>
          <p:nvPr/>
        </p:nvSpPr>
        <p:spPr>
          <a:xfrm>
            <a:off x="6614087" y="28105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71FDE5-6B70-4F8E-A2A8-2A7A5F43086B}"/>
              </a:ext>
            </a:extLst>
          </p:cNvPr>
          <p:cNvSpPr txBox="1"/>
          <p:nvPr/>
        </p:nvSpPr>
        <p:spPr>
          <a:xfrm>
            <a:off x="6614087" y="48616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A70130-19AF-4437-AA25-FED8A19FCBFD}"/>
              </a:ext>
            </a:extLst>
          </p:cNvPr>
          <p:cNvSpPr txBox="1"/>
          <p:nvPr/>
        </p:nvSpPr>
        <p:spPr>
          <a:xfrm>
            <a:off x="1584363" y="13639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909A93-50CB-4488-908F-66B2121684A4}"/>
              </a:ext>
            </a:extLst>
          </p:cNvPr>
          <p:cNvSpPr txBox="1"/>
          <p:nvPr/>
        </p:nvSpPr>
        <p:spPr>
          <a:xfrm>
            <a:off x="1555381" y="34160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C107DF-C216-4E30-82C0-70F33DCF6DB9}"/>
              </a:ext>
            </a:extLst>
          </p:cNvPr>
          <p:cNvSpPr txBox="1"/>
          <p:nvPr/>
        </p:nvSpPr>
        <p:spPr>
          <a:xfrm>
            <a:off x="1584363" y="54215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1BAE8D0-6365-46C0-B3D9-738B171CE4A2}"/>
              </a:ext>
            </a:extLst>
          </p:cNvPr>
          <p:cNvSpPr/>
          <p:nvPr/>
        </p:nvSpPr>
        <p:spPr>
          <a:xfrm>
            <a:off x="5007641" y="1491045"/>
            <a:ext cx="23096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DE15762-6BE6-4D9C-A567-5FF276BDB78F}"/>
              </a:ext>
            </a:extLst>
          </p:cNvPr>
          <p:cNvSpPr/>
          <p:nvPr/>
        </p:nvSpPr>
        <p:spPr>
          <a:xfrm>
            <a:off x="4993463" y="3508399"/>
            <a:ext cx="23096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0138934-EC69-48BD-B7CD-B3F07C1CD9AC}"/>
              </a:ext>
            </a:extLst>
          </p:cNvPr>
          <p:cNvSpPr/>
          <p:nvPr/>
        </p:nvSpPr>
        <p:spPr>
          <a:xfrm>
            <a:off x="5036287" y="5513908"/>
            <a:ext cx="23096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66656-684E-4F93-8005-9C23BCAEDEAD}"/>
              </a:ext>
            </a:extLst>
          </p:cNvPr>
          <p:cNvSpPr txBox="1"/>
          <p:nvPr/>
        </p:nvSpPr>
        <p:spPr>
          <a:xfrm>
            <a:off x="6400888" y="189435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8B432-D5B5-49B1-90F3-398118A0C4D3}"/>
              </a:ext>
            </a:extLst>
          </p:cNvPr>
          <p:cNvSpPr txBox="1"/>
          <p:nvPr/>
        </p:nvSpPr>
        <p:spPr>
          <a:xfrm>
            <a:off x="6443431" y="39629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E17229-614B-4721-B748-1467E759B57F}"/>
              </a:ext>
            </a:extLst>
          </p:cNvPr>
          <p:cNvSpPr txBox="1"/>
          <p:nvPr/>
        </p:nvSpPr>
        <p:spPr>
          <a:xfrm>
            <a:off x="6507487" y="59578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2x9</a:t>
            </a:r>
          </a:p>
        </p:txBody>
      </p:sp>
    </p:spTree>
    <p:extLst>
      <p:ext uri="{BB962C8B-B14F-4D97-AF65-F5344CB8AC3E}">
        <p14:creationId xmlns:p14="http://schemas.microsoft.com/office/powerpoint/2010/main" val="53266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A4350F-D2B7-4FBD-AB17-D89289E05D78}"/>
              </a:ext>
            </a:extLst>
          </p:cNvPr>
          <p:cNvSpPr txBox="1"/>
          <p:nvPr/>
        </p:nvSpPr>
        <p:spPr>
          <a:xfrm>
            <a:off x="1124767" y="112879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Input_dim</a:t>
            </a:r>
            <a:r>
              <a:rPr lang="en-US" dirty="0"/>
              <a:t>=4, heads=3, </a:t>
            </a:r>
            <a:r>
              <a:rPr lang="en-US" dirty="0" err="1"/>
              <a:t>hidden_dim</a:t>
            </a:r>
            <a:r>
              <a:rPr lang="en-US" dirty="0"/>
              <a:t>=9 (3 per head)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301D863-678C-4F52-8D9F-6F49A0E73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88308"/>
              </p:ext>
            </p:extLst>
          </p:nvPr>
        </p:nvGraphicFramePr>
        <p:xfrm>
          <a:off x="1942211" y="2765205"/>
          <a:ext cx="2827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0">
                  <a:extLst>
                    <a:ext uri="{9D8B030D-6E8A-4147-A177-3AD203B41FA5}">
                      <a16:colId xmlns:a16="http://schemas.microsoft.com/office/drawing/2014/main" val="4052021973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637005014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63040336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84409598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114362002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02875272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1144163621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66851507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513535642"/>
                    </a:ext>
                  </a:extLst>
                </a:gridCol>
              </a:tblGrid>
              <a:tr h="27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054"/>
                  </a:ext>
                </a:extLst>
              </a:tr>
              <a:tr h="2752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4363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93BC5C6-220D-4084-AFFA-B3AB465A4873}"/>
              </a:ext>
            </a:extLst>
          </p:cNvPr>
          <p:cNvSpPr txBox="1"/>
          <p:nvPr/>
        </p:nvSpPr>
        <p:spPr>
          <a:xfrm>
            <a:off x="3087448" y="23958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99B12-ED98-412D-A4A2-CCC9D240DFB1}"/>
              </a:ext>
            </a:extLst>
          </p:cNvPr>
          <p:cNvSpPr txBox="1"/>
          <p:nvPr/>
        </p:nvSpPr>
        <p:spPr>
          <a:xfrm>
            <a:off x="5376091" y="11612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0363A3-2233-421B-A416-62264C64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93607"/>
              </p:ext>
            </p:extLst>
          </p:nvPr>
        </p:nvGraphicFramePr>
        <p:xfrm>
          <a:off x="5242940" y="1530574"/>
          <a:ext cx="6834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93">
                  <a:extLst>
                    <a:ext uri="{9D8B030D-6E8A-4147-A177-3AD203B41FA5}">
                      <a16:colId xmlns:a16="http://schemas.microsoft.com/office/drawing/2014/main" val="3953770494"/>
                    </a:ext>
                  </a:extLst>
                </a:gridCol>
                <a:gridCol w="343012">
                  <a:extLst>
                    <a:ext uri="{9D8B030D-6E8A-4147-A177-3AD203B41FA5}">
                      <a16:colId xmlns:a16="http://schemas.microsoft.com/office/drawing/2014/main" val="4157540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4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5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2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4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8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930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304B9E-189B-4A78-901E-F9DCE810809D}"/>
              </a:ext>
            </a:extLst>
          </p:cNvPr>
          <p:cNvSpPr txBox="1"/>
          <p:nvPr/>
        </p:nvSpPr>
        <p:spPr>
          <a:xfrm>
            <a:off x="4853669" y="294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28947-7CA7-46D3-8276-97B2B0B5A60A}"/>
              </a:ext>
            </a:extLst>
          </p:cNvPr>
          <p:cNvSpPr txBox="1"/>
          <p:nvPr/>
        </p:nvSpPr>
        <p:spPr>
          <a:xfrm>
            <a:off x="3257527" y="35565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77F5B-D236-4526-A5F3-A25BC4663D33}"/>
              </a:ext>
            </a:extLst>
          </p:cNvPr>
          <p:cNvSpPr txBox="1"/>
          <p:nvPr/>
        </p:nvSpPr>
        <p:spPr>
          <a:xfrm>
            <a:off x="5291235" y="48681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9x2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0461DB0-E83F-4E20-B878-E6124D179780}"/>
              </a:ext>
            </a:extLst>
          </p:cNvPr>
          <p:cNvSpPr/>
          <p:nvPr/>
        </p:nvSpPr>
        <p:spPr>
          <a:xfrm>
            <a:off x="5832544" y="1112249"/>
            <a:ext cx="683405" cy="4888684"/>
          </a:xfrm>
          <a:prstGeom prst="arc">
            <a:avLst>
              <a:gd name="adj1" fmla="val 16200000"/>
              <a:gd name="adj2" fmla="val 53432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A002D83-71EA-435B-9F27-0DDD9B1065AA}"/>
              </a:ext>
            </a:extLst>
          </p:cNvPr>
          <p:cNvSpPr/>
          <p:nvPr/>
        </p:nvSpPr>
        <p:spPr>
          <a:xfrm rot="10800000">
            <a:off x="1660641" y="1112249"/>
            <a:ext cx="683405" cy="4888684"/>
          </a:xfrm>
          <a:prstGeom prst="arc">
            <a:avLst>
              <a:gd name="adj1" fmla="val 16200000"/>
              <a:gd name="adj2" fmla="val 53432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248DDD-60D0-4FCA-AF9B-1148ACE32F2E}"/>
              </a:ext>
            </a:extLst>
          </p:cNvPr>
          <p:cNvCxnSpPr/>
          <p:nvPr/>
        </p:nvCxnSpPr>
        <p:spPr>
          <a:xfrm>
            <a:off x="1942211" y="5326912"/>
            <a:ext cx="42320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93B76E-C8B0-4947-9663-ECC6233ECAD3}"/>
              </a:ext>
            </a:extLst>
          </p:cNvPr>
          <p:cNvSpPr txBox="1"/>
          <p:nvPr/>
        </p:nvSpPr>
        <p:spPr>
          <a:xfrm>
            <a:off x="3620057" y="546746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Sqrt(dk)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CBB19-88E2-40CB-87CD-E5B37B1C5429}"/>
              </a:ext>
            </a:extLst>
          </p:cNvPr>
          <p:cNvSpPr txBox="1"/>
          <p:nvPr/>
        </p:nvSpPr>
        <p:spPr>
          <a:xfrm>
            <a:off x="624270" y="3371925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0" name="Table 20">
            <a:extLst>
              <a:ext uri="{FF2B5EF4-FFF2-40B4-BE49-F238E27FC236}">
                <a16:creationId xmlns:a16="http://schemas.microsoft.com/office/drawing/2014/main" id="{8BDED09B-824A-4FE8-8843-892450BB6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50467"/>
              </p:ext>
            </p:extLst>
          </p:nvPr>
        </p:nvGraphicFramePr>
        <p:xfrm>
          <a:off x="7202357" y="3130965"/>
          <a:ext cx="2827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0">
                  <a:extLst>
                    <a:ext uri="{9D8B030D-6E8A-4147-A177-3AD203B41FA5}">
                      <a16:colId xmlns:a16="http://schemas.microsoft.com/office/drawing/2014/main" val="4052021973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637005014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63040336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84409598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114362002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02875272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1144163621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66851507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513535642"/>
                    </a:ext>
                  </a:extLst>
                </a:gridCol>
              </a:tblGrid>
              <a:tr h="27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054"/>
                  </a:ext>
                </a:extLst>
              </a:tr>
              <a:tr h="2752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4363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402D072-9D67-4775-8CF3-8049C0B30AE9}"/>
              </a:ext>
            </a:extLst>
          </p:cNvPr>
          <p:cNvSpPr txBox="1"/>
          <p:nvPr/>
        </p:nvSpPr>
        <p:spPr>
          <a:xfrm>
            <a:off x="8476980" y="277334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043BB9-AAF9-46E9-B3EE-B8F96F13C2C4}"/>
              </a:ext>
            </a:extLst>
          </p:cNvPr>
          <p:cNvSpPr txBox="1"/>
          <p:nvPr/>
        </p:nvSpPr>
        <p:spPr>
          <a:xfrm>
            <a:off x="6752366" y="33120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EF8DB-55D5-482A-BE89-166F35CA5BC6}"/>
              </a:ext>
            </a:extLst>
          </p:cNvPr>
          <p:cNvSpPr txBox="1"/>
          <p:nvPr/>
        </p:nvSpPr>
        <p:spPr>
          <a:xfrm>
            <a:off x="8317481" y="392592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2x9</a:t>
            </a:r>
          </a:p>
        </p:txBody>
      </p:sp>
    </p:spTree>
    <p:extLst>
      <p:ext uri="{BB962C8B-B14F-4D97-AF65-F5344CB8AC3E}">
        <p14:creationId xmlns:p14="http://schemas.microsoft.com/office/powerpoint/2010/main" val="408150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A4350F-D2B7-4FBD-AB17-D89289E05D78}"/>
              </a:ext>
            </a:extLst>
          </p:cNvPr>
          <p:cNvSpPr txBox="1"/>
          <p:nvPr/>
        </p:nvSpPr>
        <p:spPr>
          <a:xfrm>
            <a:off x="1124767" y="112879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Input_dim</a:t>
            </a:r>
            <a:r>
              <a:rPr lang="en-US" dirty="0"/>
              <a:t>=4, heads=3, </a:t>
            </a:r>
            <a:r>
              <a:rPr lang="en-US" dirty="0" err="1"/>
              <a:t>hidden_dim</a:t>
            </a:r>
            <a:r>
              <a:rPr lang="en-US" dirty="0"/>
              <a:t>=9 (3 per head)</a:t>
            </a:r>
          </a:p>
        </p:txBody>
      </p:sp>
      <p:graphicFrame>
        <p:nvGraphicFramePr>
          <p:cNvPr id="30" name="Table 20">
            <a:extLst>
              <a:ext uri="{FF2B5EF4-FFF2-40B4-BE49-F238E27FC236}">
                <a16:creationId xmlns:a16="http://schemas.microsoft.com/office/drawing/2014/main" id="{8BDED09B-824A-4FE8-8843-892450BB6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93555"/>
              </p:ext>
            </p:extLst>
          </p:nvPr>
        </p:nvGraphicFramePr>
        <p:xfrm>
          <a:off x="673966" y="2875784"/>
          <a:ext cx="28270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0">
                  <a:extLst>
                    <a:ext uri="{9D8B030D-6E8A-4147-A177-3AD203B41FA5}">
                      <a16:colId xmlns:a16="http://schemas.microsoft.com/office/drawing/2014/main" val="4052021973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637005014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63040336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844095985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114362002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02875272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1144163621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3668515070"/>
                    </a:ext>
                  </a:extLst>
                </a:gridCol>
                <a:gridCol w="314120">
                  <a:extLst>
                    <a:ext uri="{9D8B030D-6E8A-4147-A177-3AD203B41FA5}">
                      <a16:colId xmlns:a16="http://schemas.microsoft.com/office/drawing/2014/main" val="2513535642"/>
                    </a:ext>
                  </a:extLst>
                </a:gridCol>
              </a:tblGrid>
              <a:tr h="27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89054"/>
                  </a:ext>
                </a:extLst>
              </a:tr>
              <a:tr h="2752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4363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402D072-9D67-4775-8CF3-8049C0B30AE9}"/>
              </a:ext>
            </a:extLst>
          </p:cNvPr>
          <p:cNvSpPr txBox="1"/>
          <p:nvPr/>
        </p:nvSpPr>
        <p:spPr>
          <a:xfrm>
            <a:off x="1948589" y="251816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BEF8DB-55D5-482A-BE89-166F35CA5BC6}"/>
              </a:ext>
            </a:extLst>
          </p:cNvPr>
          <p:cNvSpPr txBox="1"/>
          <p:nvPr/>
        </p:nvSpPr>
        <p:spPr>
          <a:xfrm>
            <a:off x="1789090" y="36707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2x9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3E510A5-77E4-4F58-8030-3AB95D92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97728"/>
              </p:ext>
            </p:extLst>
          </p:nvPr>
        </p:nvGraphicFramePr>
        <p:xfrm>
          <a:off x="4221125" y="1572764"/>
          <a:ext cx="14141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3">
                  <a:extLst>
                    <a:ext uri="{9D8B030D-6E8A-4147-A177-3AD203B41FA5}">
                      <a16:colId xmlns:a16="http://schemas.microsoft.com/office/drawing/2014/main" val="2315014926"/>
                    </a:ext>
                  </a:extLst>
                </a:gridCol>
                <a:gridCol w="353533">
                  <a:extLst>
                    <a:ext uri="{9D8B030D-6E8A-4147-A177-3AD203B41FA5}">
                      <a16:colId xmlns:a16="http://schemas.microsoft.com/office/drawing/2014/main" val="3472158505"/>
                    </a:ext>
                  </a:extLst>
                </a:gridCol>
                <a:gridCol w="353533">
                  <a:extLst>
                    <a:ext uri="{9D8B030D-6E8A-4147-A177-3AD203B41FA5}">
                      <a16:colId xmlns:a16="http://schemas.microsoft.com/office/drawing/2014/main" val="3650857140"/>
                    </a:ext>
                  </a:extLst>
                </a:gridCol>
                <a:gridCol w="353533">
                  <a:extLst>
                    <a:ext uri="{9D8B030D-6E8A-4147-A177-3AD203B41FA5}">
                      <a16:colId xmlns:a16="http://schemas.microsoft.com/office/drawing/2014/main" val="240593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2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0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9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873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4EC452-6A12-411F-8F50-C7C8B4B4AA2B}"/>
              </a:ext>
            </a:extLst>
          </p:cNvPr>
          <p:cNvSpPr txBox="1"/>
          <p:nvPr/>
        </p:nvSpPr>
        <p:spPr>
          <a:xfrm>
            <a:off x="4675557" y="12246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5C229-4BF8-4591-96E4-469340B3977C}"/>
              </a:ext>
            </a:extLst>
          </p:cNvPr>
          <p:cNvSpPr txBox="1"/>
          <p:nvPr/>
        </p:nvSpPr>
        <p:spPr>
          <a:xfrm>
            <a:off x="4610635" y="491032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9x4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FA6D9-73EF-4ABF-9246-B1389F4AE675}"/>
              </a:ext>
            </a:extLst>
          </p:cNvPr>
          <p:cNvSpPr txBox="1"/>
          <p:nvPr/>
        </p:nvSpPr>
        <p:spPr>
          <a:xfrm>
            <a:off x="3710763" y="31259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439B59A-7C85-48C1-AA3B-242C224D7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13342"/>
              </p:ext>
            </p:extLst>
          </p:nvPr>
        </p:nvGraphicFramePr>
        <p:xfrm>
          <a:off x="6732772" y="2869787"/>
          <a:ext cx="11365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26">
                  <a:extLst>
                    <a:ext uri="{9D8B030D-6E8A-4147-A177-3AD203B41FA5}">
                      <a16:colId xmlns:a16="http://schemas.microsoft.com/office/drawing/2014/main" val="2364126723"/>
                    </a:ext>
                  </a:extLst>
                </a:gridCol>
                <a:gridCol w="284126">
                  <a:extLst>
                    <a:ext uri="{9D8B030D-6E8A-4147-A177-3AD203B41FA5}">
                      <a16:colId xmlns:a16="http://schemas.microsoft.com/office/drawing/2014/main" val="3445955518"/>
                    </a:ext>
                  </a:extLst>
                </a:gridCol>
                <a:gridCol w="284126">
                  <a:extLst>
                    <a:ext uri="{9D8B030D-6E8A-4147-A177-3AD203B41FA5}">
                      <a16:colId xmlns:a16="http://schemas.microsoft.com/office/drawing/2014/main" val="3032834721"/>
                    </a:ext>
                  </a:extLst>
                </a:gridCol>
                <a:gridCol w="284126">
                  <a:extLst>
                    <a:ext uri="{9D8B030D-6E8A-4147-A177-3AD203B41FA5}">
                      <a16:colId xmlns:a16="http://schemas.microsoft.com/office/drawing/2014/main" val="964582576"/>
                    </a:ext>
                  </a:extLst>
                </a:gridCol>
              </a:tblGrid>
              <a:tr h="288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07112"/>
                  </a:ext>
                </a:extLst>
              </a:tr>
              <a:tr h="288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55116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F85FC4-7451-4A21-B8C0-CEE2303B813E}"/>
              </a:ext>
            </a:extLst>
          </p:cNvPr>
          <p:cNvSpPr/>
          <p:nvPr/>
        </p:nvSpPr>
        <p:spPr>
          <a:xfrm>
            <a:off x="5890437" y="3125972"/>
            <a:ext cx="205563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57F1C-6526-477E-A978-73E433449FF0}"/>
              </a:ext>
            </a:extLst>
          </p:cNvPr>
          <p:cNvSpPr txBox="1"/>
          <p:nvPr/>
        </p:nvSpPr>
        <p:spPr>
          <a:xfrm>
            <a:off x="7097634" y="360130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2x4</a:t>
            </a:r>
          </a:p>
        </p:txBody>
      </p:sp>
    </p:spTree>
    <p:extLst>
      <p:ext uri="{BB962C8B-B14F-4D97-AF65-F5344CB8AC3E}">
        <p14:creationId xmlns:p14="http://schemas.microsoft.com/office/powerpoint/2010/main" val="53157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</dc:creator>
  <cp:lastModifiedBy>Pavel</cp:lastModifiedBy>
  <cp:revision>3</cp:revision>
  <dcterms:created xsi:type="dcterms:W3CDTF">2020-11-08T23:05:58Z</dcterms:created>
  <dcterms:modified xsi:type="dcterms:W3CDTF">2020-11-08T23:25:15Z</dcterms:modified>
</cp:coreProperties>
</file>