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4T22:59:00.50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6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92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6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62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64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4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1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59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3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5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04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83C5-5B76-4F98-B84E-EA3BEEC4F597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9F3A-3828-4D7D-BC02-C47C7B439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0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Speed For Need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Автор </a:t>
            </a:r>
            <a:r>
              <a:rPr lang="ru-RU" sz="28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Савцев</a:t>
            </a:r>
            <a:r>
              <a:rPr lang="ru-RU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Павел.</a:t>
            </a:r>
            <a:endParaRPr lang="ru-RU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0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456" y="1300358"/>
            <a:ext cx="8610600" cy="1295400"/>
          </a:xfrm>
        </p:spPr>
        <p:txBody>
          <a:bodyPr/>
          <a:lstStyle/>
          <a:p>
            <a:pPr algn="l"/>
            <a:r>
              <a:rPr lang="ru-RU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Идеи</a:t>
            </a:r>
            <a:r>
              <a:rPr lang="en-US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7456" y="2452255"/>
            <a:ext cx="9949133" cy="981057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Создать игру, в которой можно будет убить пару часов(нет). </a:t>
            </a:r>
            <a:endParaRPr lang="ru-RU" sz="3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7456" y="3614468"/>
            <a:ext cx="8862204" cy="560716"/>
          </a:xfrm>
        </p:spPr>
        <p:txBody>
          <a:bodyPr/>
          <a:lstStyle/>
          <a:p>
            <a:r>
              <a:rPr lang="ru-RU" dirty="0" smtClean="0"/>
              <a:t>Сдать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проект в </a:t>
            </a:r>
            <a:r>
              <a:rPr lang="ru-RU" dirty="0" err="1" smtClean="0"/>
              <a:t>Яндекс.Лицей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739" y="341108"/>
            <a:ext cx="8610600" cy="858146"/>
          </a:xfrm>
        </p:spPr>
        <p:txBody>
          <a:bodyPr>
            <a:noAutofit/>
          </a:bodyPr>
          <a:lstStyle/>
          <a:p>
            <a:r>
              <a:rPr lang="ru-RU" sz="72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Классы</a:t>
            </a:r>
            <a:endParaRPr lang="ru-RU" sz="72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333" y="1645444"/>
            <a:ext cx="5587492" cy="823912"/>
          </a:xfrm>
        </p:spPr>
        <p:txBody>
          <a:bodyPr>
            <a:noAutofit/>
          </a:bodyPr>
          <a:lstStyle/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69675" y="1672486"/>
            <a:ext cx="11268693" cy="2821876"/>
          </a:xfrm>
        </p:spPr>
        <p:txBody>
          <a:bodyPr>
            <a:normAutofit/>
          </a:bodyPr>
          <a:lstStyle/>
          <a:p>
            <a:r>
              <a:rPr lang="ru-RU" sz="16600" dirty="0" smtClean="0"/>
              <a:t>Нет таких.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4085" y="468702"/>
            <a:ext cx="4070230" cy="842513"/>
          </a:xfrm>
        </p:spPr>
        <p:txBody>
          <a:bodyPr>
            <a:noAutofit/>
          </a:bodyPr>
          <a:lstStyle/>
          <a:p>
            <a:r>
              <a:rPr lang="ru-RU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</a:t>
            </a:r>
            <a:endParaRPr lang="ru-RU" sz="6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332" y="1476436"/>
            <a:ext cx="4899804" cy="823912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draw_problems</a:t>
            </a:r>
            <a:endParaRPr lang="ru-RU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0332" y="2465569"/>
            <a:ext cx="4175185" cy="308601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Рисует ямы, генерирует ямы, удаляет прошедшие ямы, фиксирует столкновения, считает </a:t>
            </a:r>
            <a:r>
              <a:rPr lang="en-US" sz="2400" dirty="0" smtClean="0"/>
              <a:t>score</a:t>
            </a:r>
            <a:r>
              <a:rPr lang="ru-RU" sz="2400" dirty="0" smtClean="0"/>
              <a:t>, записывает рекорды.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641" t="19679" r="55512" b="20620"/>
          <a:stretch/>
        </p:blipFill>
        <p:spPr>
          <a:xfrm>
            <a:off x="4848046" y="1476436"/>
            <a:ext cx="6266985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140" t="31556" r="38590" b="7316"/>
          <a:stretch/>
        </p:blipFill>
        <p:spPr>
          <a:xfrm>
            <a:off x="1996536" y="2503608"/>
            <a:ext cx="5037827" cy="3826547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897811" y="1294466"/>
            <a:ext cx="7263442" cy="966973"/>
          </a:xfrm>
        </p:spPr>
        <p:txBody>
          <a:bodyPr>
            <a:noAutofit/>
          </a:bodyPr>
          <a:lstStyle/>
          <a:p>
            <a:r>
              <a:rPr lang="ru-RU" sz="4000" dirty="0" smtClean="0"/>
              <a:t>Новая генерация избегает такие случаи.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3041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46785" y="65633"/>
            <a:ext cx="5476335" cy="1293028"/>
          </a:xfrm>
        </p:spPr>
        <p:txBody>
          <a:bodyPr/>
          <a:lstStyle/>
          <a:p>
            <a:r>
              <a:rPr lang="ru-RU" sz="66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Б</a:t>
            </a:r>
            <a:r>
              <a:rPr lang="ru-RU" sz="54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358660"/>
            <a:ext cx="11506200" cy="549933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sys 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</a:t>
            </a:r>
            <a:r>
              <a:rPr lang="ru-RU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есть по умолчанию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itertools</a:t>
            </a:r>
            <a:endParaRPr lang="en-US" sz="4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Pygame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random</a:t>
            </a:r>
            <a:endParaRPr lang="en-US" sz="4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</a:t>
            </a:r>
            <a:r>
              <a:rPr lang="en-US" sz="4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ebbrowser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</a:t>
            </a:r>
            <a:r>
              <a:rPr lang="ru-RU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есть по умолчанию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 (</a:t>
            </a:r>
            <a:r>
              <a:rPr lang="ru-RU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если следить за руками, то не пригодится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8050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Возможности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Графика</a:t>
            </a:r>
          </a:p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3D</a:t>
            </a:r>
          </a:p>
          <a:p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Шифрование рекордов</a:t>
            </a:r>
          </a:p>
          <a:p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Создание уровней</a:t>
            </a:r>
            <a:endParaRPr lang="ru-RU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ru-RU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83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35" y="1807105"/>
            <a:ext cx="11818188" cy="1825096"/>
          </a:xfrm>
        </p:spPr>
        <p:txBody>
          <a:bodyPr>
            <a:noAutofit/>
          </a:bodyPr>
          <a:lstStyle/>
          <a:p>
            <a:r>
              <a:rPr lang="ru-RU" sz="7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Спасибо за внимание!</a:t>
            </a:r>
            <a:endParaRPr lang="ru-RU" sz="7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7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163</TotalTime>
  <Words>94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Speed For Need</vt:lpstr>
      <vt:lpstr>Идеи:</vt:lpstr>
      <vt:lpstr>Классы</vt:lpstr>
      <vt:lpstr>Функции</vt:lpstr>
      <vt:lpstr>Презентация PowerPoint</vt:lpstr>
      <vt:lpstr>Библиотеки</vt:lpstr>
      <vt:lpstr>Возможности Доработки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40</cp:revision>
  <dcterms:created xsi:type="dcterms:W3CDTF">2018-12-14T19:25:15Z</dcterms:created>
  <dcterms:modified xsi:type="dcterms:W3CDTF">2019-02-16T13:04:19Z</dcterms:modified>
</cp:coreProperties>
</file>