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22:59:00.50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2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6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6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4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83C5-5B76-4F98-B84E-EA3BEEC4F59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</a:t>
            </a:r>
            <a:r>
              <a:rPr lang="ru-RU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Автор </a:t>
            </a:r>
            <a:r>
              <a:rPr lang="ru-RU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Савцев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Павел.</a:t>
            </a:r>
            <a:endParaRPr lang="ru-RU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456" y="1300358"/>
            <a:ext cx="8610600" cy="1295400"/>
          </a:xfrm>
        </p:spPr>
        <p:txBody>
          <a:bodyPr/>
          <a:lstStyle/>
          <a:p>
            <a:pPr algn="l"/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Идеи</a:t>
            </a:r>
            <a:r>
              <a:rPr lang="en-US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456" y="2452255"/>
            <a:ext cx="9949133" cy="981057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Создать калькулятор для </a:t>
            </a:r>
            <a:r>
              <a:rPr lang="en-US" sz="3200" dirty="0" smtClean="0"/>
              <a:t>Windows</a:t>
            </a:r>
            <a:r>
              <a:rPr lang="ru-RU" sz="3200" dirty="0" smtClean="0"/>
              <a:t>, который будет считать выражения</a:t>
            </a:r>
            <a:r>
              <a:rPr lang="en-US" sz="3200" dirty="0" smtClean="0"/>
              <a:t>, </a:t>
            </a:r>
            <a:r>
              <a:rPr lang="ru-RU" sz="3200" dirty="0" smtClean="0"/>
              <a:t>функции и т.д.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456" y="3604153"/>
            <a:ext cx="8862204" cy="1450925"/>
          </a:xfrm>
        </p:spPr>
        <p:txBody>
          <a:bodyPr/>
          <a:lstStyle/>
          <a:p>
            <a:r>
              <a:rPr lang="ru-RU" dirty="0" smtClean="0"/>
              <a:t>Создать удобный калькулятор, из которого при помощи голосового ввода (или клавиатуры), можно будет выйти в интернет.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739" y="341108"/>
            <a:ext cx="8610600" cy="858146"/>
          </a:xfrm>
        </p:spPr>
        <p:txBody>
          <a:bodyPr>
            <a:noAutofit/>
          </a:bodyPr>
          <a:lstStyle/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333" y="1645444"/>
            <a:ext cx="5587492" cy="823912"/>
          </a:xfrm>
        </p:spPr>
        <p:txBody>
          <a:bodyPr>
            <a:noAutofit/>
          </a:bodyPr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Класс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MyWidget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отвечающий за 1 окно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(сам калькулятор)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612" y="2057400"/>
            <a:ext cx="10835018" cy="609469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1795" y="1672486"/>
            <a:ext cx="6056573" cy="823912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Класс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sett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отвечающий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окно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(настройки калькулятора)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 rot="2495361">
            <a:off x="765291" y="2534931"/>
            <a:ext cx="982484" cy="384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4" y="1584168"/>
            <a:ext cx="10828661" cy="6091122"/>
          </a:xfrm>
        </p:spPr>
      </p:pic>
      <p:sp>
        <p:nvSpPr>
          <p:cNvPr id="12" name="Стрелка вниз 11"/>
          <p:cNvSpPr/>
          <p:nvPr/>
        </p:nvSpPr>
        <p:spPr>
          <a:xfrm rot="3967535">
            <a:off x="7975477" y="2125708"/>
            <a:ext cx="267135" cy="1218187"/>
          </a:xfrm>
          <a:prstGeom prst="downArrow">
            <a:avLst>
              <a:gd name="adj1" fmla="val 532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08" y="3161498"/>
            <a:ext cx="13143118" cy="7393004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396595" y="349734"/>
            <a:ext cx="8610600" cy="85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686076" y="1340397"/>
            <a:ext cx="9409816" cy="875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Класс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AudioTimer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отвечающий за появляющееся окно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(голосовой поиск)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Стрелка вниз 6"/>
          <p:cNvSpPr/>
          <p:nvPr/>
        </p:nvSpPr>
        <p:spPr>
          <a:xfrm rot="3606752">
            <a:off x="4176140" y="1910106"/>
            <a:ext cx="1266093" cy="2362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4085" y="468702"/>
            <a:ext cx="4070230" cy="842513"/>
          </a:xfrm>
        </p:spPr>
        <p:txBody>
          <a:bodyPr>
            <a:noAutofit/>
          </a:bodyPr>
          <a:lstStyle/>
          <a:p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</a:t>
            </a:r>
            <a:endParaRPr lang="ru-R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332" y="1476436"/>
            <a:ext cx="5511321" cy="823912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fobrabotka</a:t>
            </a:r>
            <a:endParaRPr lang="ru-RU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0332" y="2408047"/>
            <a:ext cx="4636698" cy="3086019"/>
          </a:xfrm>
        </p:spPr>
        <p:txBody>
          <a:bodyPr/>
          <a:lstStyle/>
          <a:p>
            <a:r>
              <a:rPr lang="ru-RU" dirty="0" smtClean="0"/>
              <a:t>Приводит введенные пользователем данные в код </a:t>
            </a:r>
            <a:r>
              <a:rPr lang="en-US" dirty="0" smtClean="0"/>
              <a:t>Python, </a:t>
            </a:r>
            <a:r>
              <a:rPr lang="ru-RU" dirty="0" smtClean="0"/>
              <a:t>также расставляет дополнительные знаки.</a:t>
            </a:r>
          </a:p>
          <a:p>
            <a:r>
              <a:rPr lang="ru-RU" dirty="0" smtClean="0"/>
              <a:t>Изначально было написана для того, чтобы в выражениях с множеством скобок и </a:t>
            </a:r>
            <a:r>
              <a:rPr lang="en-US" dirty="0" smtClean="0"/>
              <a:t>sin(cos,</a:t>
            </a:r>
            <a:r>
              <a:rPr lang="ru-RU" dirty="0" smtClean="0"/>
              <a:t> </a:t>
            </a:r>
            <a:r>
              <a:rPr lang="en-US" dirty="0" smtClean="0"/>
              <a:t>tan)</a:t>
            </a:r>
            <a:r>
              <a:rPr lang="ru-RU" dirty="0" smtClean="0"/>
              <a:t>, вставляет </a:t>
            </a:r>
            <a:r>
              <a:rPr lang="en-US" dirty="0" smtClean="0"/>
              <a:t>radians, </a:t>
            </a:r>
            <a:r>
              <a:rPr lang="ru-RU" dirty="0" smtClean="0"/>
              <a:t>и скобки для нее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408048"/>
            <a:ext cx="5334000" cy="1232300"/>
          </a:xfrm>
        </p:spPr>
        <p:txBody>
          <a:bodyPr/>
          <a:lstStyle/>
          <a:p>
            <a:r>
              <a:rPr lang="ru-RU" dirty="0" smtClean="0"/>
              <a:t>Очищает введенную строку от нулей в начале чисел и т.д.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804" y="5494066"/>
            <a:ext cx="4535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sin(89 + (1 / 1)) + 5 * (1 * (1 + 5))</a:t>
            </a:r>
            <a:r>
              <a:rPr lang="ru-RU" dirty="0" smtClean="0"/>
              <a:t>)</a:t>
            </a:r>
            <a:r>
              <a:rPr lang="en-US" dirty="0" smtClean="0"/>
              <a:t>^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Стрелка вправо с вырезом 8"/>
          <p:cNvSpPr/>
          <p:nvPr/>
        </p:nvSpPr>
        <p:spPr>
          <a:xfrm>
            <a:off x="4289486" y="5494066"/>
            <a:ext cx="910086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с вырезом 9"/>
          <p:cNvSpPr/>
          <p:nvPr/>
        </p:nvSpPr>
        <p:spPr>
          <a:xfrm>
            <a:off x="146191" y="6034019"/>
            <a:ext cx="910086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9051" y="6029547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(sin(radians(89</a:t>
            </a:r>
            <a:r>
              <a:rPr lang="sv-SE" dirty="0"/>
              <a:t>+(1/1)))+5*(1*(1+5</a:t>
            </a:r>
            <a:r>
              <a:rPr lang="sv-SE" dirty="0" smtClean="0"/>
              <a:t>)))**5</a:t>
            </a:r>
            <a:endParaRPr lang="ru-RU" dirty="0"/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6172201" y="1476436"/>
            <a:ext cx="322196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cleaner</a:t>
            </a:r>
            <a:endParaRPr lang="ru-RU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96758" y="3271016"/>
            <a:ext cx="2831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 * (0.12 + 05) +</a:t>
            </a:r>
            <a:r>
              <a:rPr lang="en-US" dirty="0" smtClean="0"/>
              <a:t> sin(0.01)</a:t>
            </a:r>
            <a:endParaRPr lang="ru-RU" dirty="0"/>
          </a:p>
        </p:txBody>
      </p:sp>
      <p:sp>
        <p:nvSpPr>
          <p:cNvPr id="15" name="Стрелка вправо с вырезом 14"/>
          <p:cNvSpPr/>
          <p:nvPr/>
        </p:nvSpPr>
        <p:spPr>
          <a:xfrm>
            <a:off x="9003781" y="3271016"/>
            <a:ext cx="1416927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783184" y="3951056"/>
            <a:ext cx="29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 * (0.12 + 5)</a:t>
            </a:r>
            <a:r>
              <a:rPr lang="en-US" dirty="0" smtClean="0"/>
              <a:t> + sin(0.01)</a:t>
            </a:r>
            <a:endParaRPr lang="ru-RU" dirty="0"/>
          </a:p>
        </p:txBody>
      </p:sp>
      <p:sp>
        <p:nvSpPr>
          <p:cNvPr id="19" name="Стрелка вправо с вырезом 18"/>
          <p:cNvSpPr/>
          <p:nvPr/>
        </p:nvSpPr>
        <p:spPr>
          <a:xfrm>
            <a:off x="6096758" y="3951056"/>
            <a:ext cx="1416927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6785" y="65633"/>
            <a:ext cx="5476335" cy="1293028"/>
          </a:xfrm>
        </p:spPr>
        <p:txBody>
          <a:bodyPr/>
          <a:lstStyle/>
          <a:p>
            <a:r>
              <a:rPr lang="ru-RU" sz="6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</a:t>
            </a:r>
            <a:r>
              <a:rPr lang="ru-RU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58660"/>
            <a:ext cx="11506200" cy="5499339"/>
          </a:xfrm>
        </p:spPr>
        <p:txBody>
          <a:bodyPr>
            <a:noAutofit/>
          </a:bodyPr>
          <a:lstStyle/>
          <a:p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Pyaudio</a:t>
            </a:r>
            <a:endParaRPr lang="en-US" sz="3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ys (</a:t>
            </a:r>
            <a:r>
              <a:rPr lang="ru-RU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есть по умолчанию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sz="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keyboard</a:t>
            </a:r>
            <a:endParaRPr lang="en-US" sz="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ath</a:t>
            </a:r>
          </a:p>
          <a:p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PyQt5 (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QtGui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QtWidgets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uic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QtCore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QApplication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QWidget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QMainWindow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QInputDialog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QPushButton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QColorDialog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QCheckBox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</a:t>
            </a:r>
            <a:r>
              <a:rPr lang="en-US" sz="3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ize</a:t>
            </a:r>
            <a:r>
              <a:rPr lang="ru-RU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n-US" sz="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SpeechRecognition</a:t>
            </a:r>
            <a:endParaRPr lang="en-US" sz="3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</a:t>
            </a:r>
            <a:r>
              <a:rPr lang="en-US" sz="3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ebbrowser</a:t>
            </a:r>
            <a:r>
              <a:rPr lang="en-US" sz="3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ru-RU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есть по умолчанию</a:t>
            </a:r>
            <a:r>
              <a:rPr lang="en-US" sz="3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</a:p>
          <a:p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8050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Построение графики функций.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Увеличение числа функций (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log, y</a:t>
            </a:r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√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x, </a:t>
            </a:r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различные системы исчисления и т.д.).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Озвучка калькулятора.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История.</a:t>
            </a:r>
            <a:endParaRPr lang="ru-RU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17" y="2081589"/>
            <a:ext cx="9447256" cy="531408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09292" y="609096"/>
            <a:ext cx="10532851" cy="2944986"/>
          </a:xfrm>
        </p:spPr>
        <p:txBody>
          <a:bodyPr>
            <a:normAutofit/>
          </a:bodyPr>
          <a:lstStyle/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Но калькулятор хороший и без этого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5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5" y="1807105"/>
            <a:ext cx="11818188" cy="1825096"/>
          </a:xfrm>
        </p:spPr>
        <p:txBody>
          <a:bodyPr>
            <a:noAutofit/>
          </a:bodyPr>
          <a:lstStyle/>
          <a:p>
            <a:r>
              <a:rPr lang="ru-RU" sz="7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Спасибо за внимание!</a:t>
            </a:r>
            <a:endParaRPr lang="ru-RU" sz="7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150</TotalTime>
  <Words>259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Калькулятор</vt:lpstr>
      <vt:lpstr>Идеи:</vt:lpstr>
      <vt:lpstr>Классы</vt:lpstr>
      <vt:lpstr>Презентация PowerPoint</vt:lpstr>
      <vt:lpstr>Функции</vt:lpstr>
      <vt:lpstr>Библиотеки</vt:lpstr>
      <vt:lpstr>Возможности Доработки</vt:lpstr>
      <vt:lpstr>Но калькулятор хороший и без этого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29</cp:revision>
  <dcterms:created xsi:type="dcterms:W3CDTF">2018-12-14T19:25:15Z</dcterms:created>
  <dcterms:modified xsi:type="dcterms:W3CDTF">2018-12-15T11:24:19Z</dcterms:modified>
</cp:coreProperties>
</file>