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4T22:59:00.50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6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2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6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2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6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4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1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9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5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04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83C5-5B76-4F98-B84E-EA3BEEC4F597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0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Городской </a:t>
            </a:r>
            <a:r>
              <a:rPr lang="en-US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Bot</a:t>
            </a:r>
            <a:r>
              <a:rPr lang="ru-RU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ru-RU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ru-RU" sz="49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(проект «Два дня»)</a:t>
            </a:r>
            <a:r>
              <a:rPr lang="en-US" sz="49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Автор </a:t>
            </a:r>
            <a:r>
              <a:rPr lang="ru-RU" sz="28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Савцев</a:t>
            </a:r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Павел.</a:t>
            </a:r>
            <a:endParaRPr lang="ru-RU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4596" y="431321"/>
            <a:ext cx="40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Стало модно делать переходы, я тоже их сделал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8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456" y="1300358"/>
            <a:ext cx="8610600" cy="1295400"/>
          </a:xfrm>
        </p:spPr>
        <p:txBody>
          <a:bodyPr/>
          <a:lstStyle/>
          <a:p>
            <a:pPr algn="l"/>
            <a:r>
              <a:rPr lang="ru-RU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Идеи</a:t>
            </a:r>
            <a:r>
              <a:rPr lang="en-US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7456" y="2693795"/>
            <a:ext cx="9949133" cy="981057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Создать бота, который будет играть с людьми, информировать.</a:t>
            </a:r>
            <a:endParaRPr lang="ru-RU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7456" y="3578273"/>
            <a:ext cx="8862204" cy="1450925"/>
          </a:xfrm>
        </p:spPr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Сдать проект.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114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199" y="453251"/>
            <a:ext cx="8610600" cy="858146"/>
          </a:xfrm>
        </p:spPr>
        <p:txBody>
          <a:bodyPr>
            <a:noAutofit/>
          </a:bodyPr>
          <a:lstStyle/>
          <a:p>
            <a:r>
              <a:rPr lang="ru-RU" sz="96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Классы</a:t>
            </a:r>
            <a:endParaRPr lang="ru-RU" sz="96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84483" y="1672485"/>
            <a:ext cx="8812271" cy="2752866"/>
          </a:xfrm>
        </p:spPr>
        <p:txBody>
          <a:bodyPr>
            <a:noAutofit/>
          </a:bodyPr>
          <a:lstStyle/>
          <a:p>
            <a:r>
              <a:rPr lang="ru-RU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Для слабаков.</a:t>
            </a:r>
            <a:endParaRPr lang="ru-RU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64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9195" y="356558"/>
            <a:ext cx="4070230" cy="842513"/>
          </a:xfrm>
        </p:spPr>
        <p:txBody>
          <a:bodyPr>
            <a:noAutofit/>
          </a:bodyPr>
          <a:lstStyle/>
          <a:p>
            <a:r>
              <a:rPr lang="ru-RU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</a:t>
            </a:r>
            <a:endParaRPr lang="ru-RU" sz="6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4"/>
          </p:nvPr>
        </p:nvSpPr>
        <p:spPr>
          <a:xfrm>
            <a:off x="336429" y="1009292"/>
            <a:ext cx="10826151" cy="5209394"/>
          </a:xfrm>
        </p:spPr>
        <p:txBody>
          <a:bodyPr>
            <a:normAutofit fontScale="92500"/>
          </a:bodyPr>
          <a:lstStyle/>
          <a:p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Player_step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(bot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update,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user_data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(обрабатывает ход игрока)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answer(bot, update,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user_data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mess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(даёт ответ игроку)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skip(bot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update,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user_data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(делает ход за игрока)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info(bot, update,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user_data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(предоставляет информацию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endParaRPr lang="ru-RU" sz="28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lvl="2"/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Википедит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город (если город Владимир, то </a:t>
            </a: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википедит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имя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lvl="2"/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Вызывает </a:t>
            </a:r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give_info</a:t>
            </a:r>
            <a:endParaRPr lang="ru-RU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give_info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(bot, updater, city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(делает </a:t>
            </a:r>
            <a:r>
              <a:rPr lang="ru-RU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фоточку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города)</a:t>
            </a:r>
          </a:p>
          <a:p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get_ll_spn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toponym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(находит координаты города)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wiki(bot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updater,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args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 (</a:t>
            </a:r>
            <a:r>
              <a:rPr lang="ru-RU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Викепедит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всё что движется и не только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340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46785" y="65633"/>
            <a:ext cx="5476335" cy="1293028"/>
          </a:xfrm>
        </p:spPr>
        <p:txBody>
          <a:bodyPr/>
          <a:lstStyle/>
          <a:p>
            <a:r>
              <a:rPr lang="ru-RU" sz="66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</a:t>
            </a:r>
            <a:r>
              <a:rPr lang="ru-RU" sz="54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358660"/>
            <a:ext cx="11506200" cy="5499339"/>
          </a:xfrm>
        </p:spPr>
        <p:txBody>
          <a:bodyPr>
            <a:no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wikipediaapi</a:t>
            </a:r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pip install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wikipedia-api</a:t>
            </a:r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from sys import executable</a:t>
            </a: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from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telegram.ext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import Updater,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MessageHandler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Filters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from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telegram.ext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import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ConversationHandler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CommandHandler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 sys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 requests</a:t>
            </a:r>
            <a:endParaRPr lang="ru-RU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07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Возможности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Расширения функционала</a:t>
            </a:r>
          </a:p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Доработка получения информации о городах</a:t>
            </a:r>
          </a:p>
          <a:p>
            <a:endParaRPr lang="ru-RU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ru-RU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8311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35" y="1807105"/>
            <a:ext cx="11818188" cy="1825096"/>
          </a:xfrm>
        </p:spPr>
        <p:txBody>
          <a:bodyPr>
            <a:noAutofit/>
          </a:bodyPr>
          <a:lstStyle/>
          <a:p>
            <a:r>
              <a:rPr lang="ru-RU" sz="7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Спасибо за внимание!</a:t>
            </a:r>
            <a:endParaRPr lang="ru-RU" sz="7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77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211</TotalTime>
  <Words>173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Городской Bot (проект «Два дня») </vt:lpstr>
      <vt:lpstr>Идеи:</vt:lpstr>
      <vt:lpstr>Классы</vt:lpstr>
      <vt:lpstr>Функции</vt:lpstr>
      <vt:lpstr>Библиотеки</vt:lpstr>
      <vt:lpstr>Возможности Доработки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66</cp:revision>
  <dcterms:created xsi:type="dcterms:W3CDTF">2018-12-14T19:25:15Z</dcterms:created>
  <dcterms:modified xsi:type="dcterms:W3CDTF">2019-04-27T11:02:33Z</dcterms:modified>
</cp:coreProperties>
</file>