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4T22:59:00.50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6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92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65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62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64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42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0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1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59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3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6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5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04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D83C5-5B76-4F98-B84E-EA3BEEC4F597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0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80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Облачное хранилище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Автор </a:t>
            </a:r>
            <a:r>
              <a:rPr lang="ru-RU" sz="28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Савцев</a:t>
            </a:r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Павел.</a:t>
            </a:r>
            <a:endParaRPr lang="ru-RU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0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456" y="1300358"/>
            <a:ext cx="8610600" cy="1295400"/>
          </a:xfrm>
        </p:spPr>
        <p:txBody>
          <a:bodyPr/>
          <a:lstStyle/>
          <a:p>
            <a:pPr algn="l"/>
            <a:r>
              <a:rPr lang="ru-RU" sz="6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Идеи</a:t>
            </a:r>
            <a:r>
              <a:rPr lang="en-US" sz="6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7456" y="2918082"/>
            <a:ext cx="9949133" cy="981057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Создать облачное хранилище, т. к. файлов много, места мало.</a:t>
            </a:r>
            <a:endParaRPr lang="ru-RU" sz="3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7456" y="3578273"/>
            <a:ext cx="8862204" cy="1450925"/>
          </a:xfrm>
        </p:spPr>
        <p:txBody>
          <a:bodyPr/>
          <a:lstStyle/>
          <a:p>
            <a:r>
              <a:rPr lang="ru-RU" dirty="0" smtClean="0"/>
              <a:t>Сдать проект.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739" y="341108"/>
            <a:ext cx="8610600" cy="858146"/>
          </a:xfrm>
        </p:spPr>
        <p:txBody>
          <a:bodyPr>
            <a:noAutofit/>
          </a:bodyPr>
          <a:lstStyle/>
          <a:p>
            <a:r>
              <a:rPr lang="ru-RU" sz="72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Классы</a:t>
            </a:r>
            <a:endParaRPr lang="ru-RU" sz="72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84484" y="1672486"/>
            <a:ext cx="3049825" cy="823912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UserModel</a:t>
            </a:r>
            <a:endParaRPr lang="ru-RU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1795" y="1672486"/>
            <a:ext cx="6056573" cy="823912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NewsModel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2963064" y="3756267"/>
            <a:ext cx="8156275" cy="1413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Тут всё ясно </a:t>
            </a:r>
            <a:r>
              <a:rPr lang="en-US" sz="2800" dirty="0" smtClean="0"/>
              <a:t>copy-paste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3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396595" y="349734"/>
            <a:ext cx="8610600" cy="858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Классы</a:t>
            </a:r>
            <a:endParaRPr lang="ru-RU" sz="72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1123830" y="1309423"/>
            <a:ext cx="10049774" cy="875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Еще три класса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LoginForm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RegForm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AddNewsForm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081" r="52733" b="37049"/>
          <a:stretch/>
        </p:blipFill>
        <p:spPr>
          <a:xfrm>
            <a:off x="0" y="1846285"/>
            <a:ext cx="6290889" cy="27602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19712" t="4992" r="65000" b="35617"/>
          <a:stretch/>
        </p:blipFill>
        <p:spPr>
          <a:xfrm>
            <a:off x="5707765" y="1846285"/>
            <a:ext cx="2081888" cy="45491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l="19809" t="6898" r="64493" b="59089"/>
          <a:stretch/>
        </p:blipFill>
        <p:spPr>
          <a:xfrm>
            <a:off x="8337915" y="2053318"/>
            <a:ext cx="2809810" cy="342445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rcRect l="20288" t="13934" r="56987" b="56103"/>
          <a:stretch/>
        </p:blipFill>
        <p:spPr>
          <a:xfrm>
            <a:off x="904768" y="4606507"/>
            <a:ext cx="2838091" cy="21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4085" y="468702"/>
            <a:ext cx="4070230" cy="842513"/>
          </a:xfrm>
        </p:spPr>
        <p:txBody>
          <a:bodyPr>
            <a:noAutofit/>
          </a:bodyPr>
          <a:lstStyle/>
          <a:p>
            <a:r>
              <a:rPr lang="ru-RU" sz="6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Функции</a:t>
            </a:r>
            <a:endParaRPr lang="ru-RU" sz="60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4"/>
          </p:nvPr>
        </p:nvSpPr>
        <p:spPr>
          <a:xfrm>
            <a:off x="4748842" y="1667136"/>
            <a:ext cx="5334000" cy="455154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logout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index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login</a:t>
            </a:r>
            <a:r>
              <a:rPr lang="en-US" dirty="0" smtClean="0"/>
              <a:t>()   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add_news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allowed_file</a:t>
            </a:r>
            <a:r>
              <a:rPr lang="en-US" dirty="0"/>
              <a:t>(filename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add_file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delete_news</a:t>
            </a:r>
            <a:r>
              <a:rPr lang="en-US" dirty="0" smtClean="0"/>
              <a:t>(</a:t>
            </a:r>
            <a:r>
              <a:rPr lang="en-US" dirty="0" err="1" smtClean="0"/>
              <a:t>news_id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news(</a:t>
            </a:r>
            <a:r>
              <a:rPr lang="en-US" dirty="0" err="1"/>
              <a:t>iid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error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registration</a:t>
            </a:r>
            <a:r>
              <a:rPr lang="en-US" dirty="0" smtClean="0"/>
              <a:t>()    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files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save_file</a:t>
            </a:r>
            <a:r>
              <a:rPr lang="en-US" dirty="0"/>
              <a:t>(</a:t>
            </a:r>
            <a:r>
              <a:rPr lang="en-US" dirty="0" err="1"/>
              <a:t>file_name</a:t>
            </a:r>
            <a:r>
              <a:rPr lang="en-US" smtClean="0"/>
              <a:t>) 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3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46785" y="65633"/>
            <a:ext cx="5476335" cy="1293028"/>
          </a:xfrm>
        </p:spPr>
        <p:txBody>
          <a:bodyPr/>
          <a:lstStyle/>
          <a:p>
            <a:r>
              <a:rPr lang="ru-RU" sz="66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Б</a:t>
            </a:r>
            <a:r>
              <a:rPr lang="ru-RU" sz="54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358660"/>
            <a:ext cx="11506200" cy="5499339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sqlite3</a:t>
            </a:r>
            <a:endParaRPr lang="en-US" sz="3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flask </a:t>
            </a:r>
            <a:r>
              <a:rPr lang="en-US" sz="3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import </a:t>
            </a:r>
            <a:endParaRPr lang="en-US" sz="3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flask_wtf</a:t>
            </a:r>
            <a:endParaRPr lang="en-US" sz="3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import </a:t>
            </a:r>
            <a:r>
              <a:rPr lang="en-US" sz="3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os</a:t>
            </a:r>
            <a:endParaRPr lang="en-US" sz="3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werkzeug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8050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Возможности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Постройка сайта заново без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 (</a:t>
            </a:r>
            <a:r>
              <a:rPr lang="ru-RU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лучшая доработка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4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ru-RU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Возможность скачивать файлы других пользователей</a:t>
            </a:r>
          </a:p>
          <a:p>
            <a:r>
              <a:rPr lang="ru-RU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Возможность отсылать сообщения</a:t>
            </a:r>
          </a:p>
          <a:p>
            <a:r>
              <a:rPr lang="ru-RU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Аватарки</a:t>
            </a:r>
            <a:endParaRPr lang="ru-RU" sz="4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ru-RU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83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35" y="1807105"/>
            <a:ext cx="11818188" cy="1825096"/>
          </a:xfrm>
        </p:spPr>
        <p:txBody>
          <a:bodyPr>
            <a:noAutofit/>
          </a:bodyPr>
          <a:lstStyle/>
          <a:p>
            <a:r>
              <a:rPr lang="ru-RU" sz="7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Спасибо за внимание!</a:t>
            </a:r>
            <a:endParaRPr lang="ru-RU" sz="7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7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172</TotalTime>
  <Words>112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Облачное хранилище</vt:lpstr>
      <vt:lpstr>Идеи:</vt:lpstr>
      <vt:lpstr>Классы</vt:lpstr>
      <vt:lpstr>Презентация PowerPoint</vt:lpstr>
      <vt:lpstr>Функции</vt:lpstr>
      <vt:lpstr>Библиотеки</vt:lpstr>
      <vt:lpstr>Возможности Доработки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43</cp:revision>
  <dcterms:created xsi:type="dcterms:W3CDTF">2018-12-14T19:25:15Z</dcterms:created>
  <dcterms:modified xsi:type="dcterms:W3CDTF">2019-03-25T11:21:24Z</dcterms:modified>
</cp:coreProperties>
</file>