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78EC-4951-4E98-9814-2B5856D1715E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709E-071C-4384-B6F8-36C0F2AA76D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9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78EC-4951-4E98-9814-2B5856D1715E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709E-071C-4384-B6F8-36C0F2AA7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65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78EC-4951-4E98-9814-2B5856D1715E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709E-071C-4384-B6F8-36C0F2AA7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558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78EC-4951-4E98-9814-2B5856D1715E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709E-071C-4384-B6F8-36C0F2AA76D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3405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78EC-4951-4E98-9814-2B5856D1715E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709E-071C-4384-B6F8-36C0F2AA7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189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78EC-4951-4E98-9814-2B5856D1715E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709E-071C-4384-B6F8-36C0F2AA76D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2224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78EC-4951-4E98-9814-2B5856D1715E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709E-071C-4384-B6F8-36C0F2AA7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43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78EC-4951-4E98-9814-2B5856D1715E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709E-071C-4384-B6F8-36C0F2AA7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18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78EC-4951-4E98-9814-2B5856D1715E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709E-071C-4384-B6F8-36C0F2AA7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36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78EC-4951-4E98-9814-2B5856D1715E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709E-071C-4384-B6F8-36C0F2AA7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78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78EC-4951-4E98-9814-2B5856D1715E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709E-071C-4384-B6F8-36C0F2AA7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68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78EC-4951-4E98-9814-2B5856D1715E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709E-071C-4384-B6F8-36C0F2AA7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89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78EC-4951-4E98-9814-2B5856D1715E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709E-071C-4384-B6F8-36C0F2AA7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56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78EC-4951-4E98-9814-2B5856D1715E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709E-071C-4384-B6F8-36C0F2AA7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94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78EC-4951-4E98-9814-2B5856D1715E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709E-071C-4384-B6F8-36C0F2AA7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04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78EC-4951-4E98-9814-2B5856D1715E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709E-071C-4384-B6F8-36C0F2AA7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33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78EC-4951-4E98-9814-2B5856D1715E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709E-071C-4384-B6F8-36C0F2AA7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01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8678EC-4951-4E98-9814-2B5856D1715E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318709E-071C-4384-B6F8-36C0F2AA7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519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СЧЕТЧИК ВОДЫ В ТЕЛЕ ЧЕЛОВЕКА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Работа ученика 11 класса </a:t>
            </a:r>
            <a:r>
              <a:rPr lang="en-US" dirty="0" smtClean="0"/>
              <a:t>“</a:t>
            </a:r>
            <a:r>
              <a:rPr lang="ru-RU" dirty="0" smtClean="0"/>
              <a:t>А</a:t>
            </a:r>
            <a:r>
              <a:rPr lang="en-US" dirty="0" smtClean="0"/>
              <a:t>”.</a:t>
            </a:r>
            <a:endParaRPr lang="ru-RU" dirty="0" smtClean="0"/>
          </a:p>
          <a:p>
            <a:r>
              <a:rPr lang="ru-RU" dirty="0" smtClean="0"/>
              <a:t>Школы ГБОУ №</a:t>
            </a:r>
            <a:r>
              <a:rPr lang="en-US" dirty="0" smtClean="0"/>
              <a:t> 1576.</a:t>
            </a:r>
          </a:p>
          <a:p>
            <a:r>
              <a:rPr lang="ru-RU" dirty="0" smtClean="0"/>
              <a:t>Хайдукова Павла.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38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данный момент проект имеет только дизайн.</a:t>
            </a:r>
          </a:p>
          <a:p>
            <a:r>
              <a:rPr lang="ru-RU" dirty="0" smtClean="0"/>
              <a:t>Чуть позже добавится и базовая часть, которая будет собой представлять получение данных, из базы данных и сравнивая параметры введённые пользователем с информацией из этой базой данных будет дневная норма, которую человек должен выпить в день.</a:t>
            </a:r>
          </a:p>
        </p:txBody>
      </p:sp>
    </p:spTree>
    <p:extLst>
      <p:ext uri="{BB962C8B-B14F-4D97-AF65-F5344CB8AC3E}">
        <p14:creationId xmlns:p14="http://schemas.microsoft.com/office/powerpoint/2010/main" val="242651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2" y="1040156"/>
            <a:ext cx="5873649" cy="4652682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2811" y="919132"/>
            <a:ext cx="4934479" cy="915395"/>
          </a:xfrm>
        </p:spPr>
        <p:txBody>
          <a:bodyPr/>
          <a:lstStyle/>
          <a:p>
            <a:r>
              <a:rPr lang="ru-RU" dirty="0" smtClean="0"/>
              <a:t>Начальный экран и часть его кода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811" y="1548885"/>
            <a:ext cx="5287113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4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07693" y="161366"/>
            <a:ext cx="8534401" cy="1317812"/>
          </a:xfrm>
        </p:spPr>
        <p:txBody>
          <a:bodyPr/>
          <a:lstStyle/>
          <a:p>
            <a:r>
              <a:rPr lang="ru-RU" dirty="0"/>
              <a:t>Пока использованные библиотеки(будет пополнение)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23845" y="2388381"/>
            <a:ext cx="7409330" cy="817216"/>
          </a:xfrm>
        </p:spPr>
        <p:txBody>
          <a:bodyPr/>
          <a:lstStyle/>
          <a:p>
            <a:r>
              <a:rPr lang="en-US" dirty="0"/>
              <a:t>https://lyceum.yandex.ru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853730"/>
            <a:ext cx="7048963" cy="125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7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9707" y="654920"/>
            <a:ext cx="8534400" cy="1507067"/>
          </a:xfrm>
        </p:spPr>
        <p:txBody>
          <a:bodyPr/>
          <a:lstStyle/>
          <a:p>
            <a:r>
              <a:rPr lang="ru-RU" dirty="0" smtClean="0"/>
              <a:t>Спасибо за понимание и отсрочку Нелли Антоновна!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656609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</TotalTime>
  <Words>91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Century Gothic</vt:lpstr>
      <vt:lpstr>Times New Roman</vt:lpstr>
      <vt:lpstr>Wingdings 3</vt:lpstr>
      <vt:lpstr>Сектор</vt:lpstr>
      <vt:lpstr>СЧЕТЧИК ВОДЫ В ТЕЛЕ ЧЕЛОВЕКА</vt:lpstr>
      <vt:lpstr>Презентация PowerPoint</vt:lpstr>
      <vt:lpstr>Презентация PowerPoint</vt:lpstr>
      <vt:lpstr>Презентация PowerPoint</vt:lpstr>
      <vt:lpstr>Спасибо за понимание и отсрочку Нелли Антоновна!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СЧЕТЧИК ВОДЫ В ТЕЛЕ ЧЕЛОВЕКА</dc:title>
  <dc:creator>vladimir khaidukov</dc:creator>
  <cp:lastModifiedBy>vladimir khaidukov</cp:lastModifiedBy>
  <cp:revision>4</cp:revision>
  <dcterms:created xsi:type="dcterms:W3CDTF">2020-11-12T17:24:10Z</dcterms:created>
  <dcterms:modified xsi:type="dcterms:W3CDTF">2020-11-12T17:59:21Z</dcterms:modified>
</cp:coreProperties>
</file>