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yceum.yandex.ru/courses/352/groups/252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ученика 11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Школы ГБОУ № 1576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Хайдукова Павла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1" y="0"/>
            <a:ext cx="5534526" cy="6481011"/>
          </a:xfrm>
        </p:spPr>
        <p:txBody>
          <a:bodyPr>
            <a:normAutofit/>
          </a:bodyPr>
          <a:lstStyle/>
          <a:p>
            <a:r>
              <a:rPr lang="ru-RU" dirty="0" smtClean="0"/>
              <a:t>Это приложение создано для того чтобы по заданным параметрам высчитать норму выпиваемой воды человеком в день. Если человек выпивает воду по его собственному желанию он может зафиксировать все данные.</a:t>
            </a:r>
            <a:endParaRPr lang="en-US" dirty="0" smtClean="0"/>
          </a:p>
          <a:p>
            <a:r>
              <a:rPr lang="ru-RU" dirty="0" smtClean="0"/>
              <a:t>На фотографии представлен начальный экран где пользователь вводит данные (в пределах разумного)</a:t>
            </a:r>
            <a:r>
              <a:rPr lang="en-US" dirty="0"/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8" y="582877"/>
            <a:ext cx="4252204" cy="531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9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9580" y="91099"/>
            <a:ext cx="4937655" cy="1497070"/>
          </a:xfrm>
        </p:spPr>
        <p:txBody>
          <a:bodyPr/>
          <a:lstStyle/>
          <a:p>
            <a:r>
              <a:rPr lang="ru-RU" dirty="0" smtClean="0"/>
              <a:t>Часть кода</a:t>
            </a:r>
            <a:r>
              <a:rPr lang="en-US" dirty="0" smtClean="0"/>
              <a:t>:</a:t>
            </a:r>
          </a:p>
          <a:p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665336"/>
            <a:ext cx="5652419" cy="2499129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996451"/>
            <a:ext cx="5652420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5454" y="279484"/>
            <a:ext cx="7273118" cy="576262"/>
          </a:xfrm>
        </p:spPr>
        <p:txBody>
          <a:bodyPr/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библиотеки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4" y="1122607"/>
            <a:ext cx="7015302" cy="1927495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95454" y="3974689"/>
            <a:ext cx="9999830" cy="576262"/>
          </a:xfrm>
        </p:spPr>
        <p:txBody>
          <a:bodyPr/>
          <a:lstStyle/>
          <a:p>
            <a:r>
              <a:rPr lang="ru-RU" dirty="0" smtClean="0"/>
              <a:t>Место где получены сведения для создания проекта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95454" y="4721559"/>
            <a:ext cx="8668365" cy="1967998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lyceum.yandex.ru/courses/352/groups/2527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582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464" y="1278911"/>
            <a:ext cx="8534400" cy="1507067"/>
          </a:xfrm>
        </p:spPr>
        <p:txBody>
          <a:bodyPr/>
          <a:lstStyle/>
          <a:p>
            <a:r>
              <a:rPr lang="ru-RU" dirty="0" smtClean="0"/>
              <a:t>Спасибо за внимание.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89" y="2785978"/>
            <a:ext cx="4414336" cy="202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8893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75</TotalTime>
  <Words>83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Century Gothic</vt:lpstr>
      <vt:lpstr>Times New Roman</vt:lpstr>
      <vt:lpstr>Wingdings 3</vt:lpstr>
      <vt:lpstr>Сектор</vt:lpstr>
      <vt:lpstr>Water counter.</vt:lpstr>
      <vt:lpstr>Презентация PowerPoint</vt:lpstr>
      <vt:lpstr>Презентация PowerPoint</vt:lpstr>
      <vt:lpstr>Презентация PowerPoint</vt:lpstr>
      <vt:lpstr>Спасибо за внимание.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Watercounter.</dc:title>
  <dc:creator>vladimir khaidukov</dc:creator>
  <cp:lastModifiedBy>vladimir khaidukov</cp:lastModifiedBy>
  <cp:revision>5</cp:revision>
  <dcterms:created xsi:type="dcterms:W3CDTF">2020-11-18T14:12:13Z</dcterms:created>
  <dcterms:modified xsi:type="dcterms:W3CDTF">2020-11-18T15:28:08Z</dcterms:modified>
</cp:coreProperties>
</file>