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1388-E51B-C6A4-5824-3AB19B19B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10858-A33D-4244-3188-5DE9C340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97AD-3688-9EA8-CD25-23DBE47D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E6D7-BE0E-E563-FDAC-570E25F0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3CE6-157A-5876-B6F4-773506B2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A697-AC91-9FE1-3F7C-1646C5DA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FEEF-EF22-DC7D-BD2C-983F7C749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8329-9948-24E6-C5BE-DE2E6C4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2A21-8389-F02A-DDDE-E417D30E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E811-23DC-2C9C-67DD-D5E13940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41FA2-C95F-12A2-1CA2-393FBE98C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BB1C3-0B3D-FCD5-BE31-7E358F13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68C7-D9F5-7F93-1F6F-55960AC2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04EC-4AA9-321A-9198-658324EE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5807-602A-FAC9-0604-E08AFF71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C4E8-26A5-8338-CE5A-96EB99A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6BC4-B0C2-12EA-E848-D51C96BB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ED23-ACA0-80E4-72E1-AD25F083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5AFC-E7DF-0E54-0D5D-5E0957E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AA52-3C48-B950-07FE-D772EDC2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CB49-A639-BC55-B318-B9CCEA08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E5675-B0A3-3970-FE66-769ABD12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5333-9B55-A30A-451A-C24D37F7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1773-0B44-2863-BF48-78113A02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8764-C7DE-242C-5C3B-18F86AB2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EF9B-D2E1-098E-163A-793E92F2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5FEF-0F6C-4DB4-C968-6DDF7F3BE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53703-D6E6-1E98-9831-232506285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8208A-5607-C33B-EDD2-D8BE5B5C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0049-BC7C-F9B2-92A9-8D9E17C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82E8F-9BDF-EE3F-BE1E-06EB3E4A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2342-5269-D849-CC91-87510DC7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C5F6A-C98D-1E1B-4819-23FBBA55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9DF8-4400-8491-0FA9-4B077EDC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24CF-D1F3-951F-ACA0-E56490ADA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06896-EC85-02CD-9063-BBFE367FA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3D27A-4E35-E9AD-8F84-E83EDAB4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3CB4C-AE61-F0BC-CAC0-48509AC7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CBAAF-1A31-AEB5-0655-F38F68B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9E38-A8B7-742F-1AED-B87C03E7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D1471-85BB-736C-0FD7-A51A10FD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C8D3D-D02C-54C1-5718-68C1E1FF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BDC01-924A-B59E-3CCD-8DCC8326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72BC5-AE4F-F673-033B-3362F984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47434-3580-0D50-10C2-F8BE2FE2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FA68-5B39-0870-043E-4799333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3B2E-E993-7A95-8EB7-416EA580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C2C2-93B7-6043-09DB-52D93EC7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FC9EE-CC51-F10D-B039-4DA41244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E66F7-C1D2-252B-D9B5-5EDDF4C8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40F8-1313-600D-0257-CFA1D044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1C8C-2A91-CCA7-170D-80AF265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AB14-1E37-525C-A578-6722F5EC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334C2-B051-3FC6-7DE9-44D69F36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BD02A-6308-F739-B03A-FB19B6142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AC0B-181B-527B-1123-C9664D45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82C1B-4CBA-5236-CEE5-71845BFE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4553-FF48-84B0-9CF3-C2EFC5CD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C1F13-38C1-37CE-9B5D-353A5B0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F4D0-E110-83EB-E928-9FB50685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BA69-6C97-F600-8719-F7A8B8A53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F8E0-4444-0649-9F18-3F7C9B3FFA07}" type="datetimeFigureOut">
              <a:rPr lang="en-US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EDCA-FBBF-01D5-9C33-96475897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4E5F-B222-4CE5-8DE3-C8D21AE22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8BEE-E705-5741-B9C2-B6F1EDD5F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410-C831-550F-8EA5-E9B0DA007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8AA9-31FA-C9D2-50A1-1A9CB51E3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59CB-8653-E152-B26C-9E152AB0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FC94-D2AE-FEB1-FCFD-CB852B7E3D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2AD6E-55F2-9EC1-6416-7AABCDFD7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10080" y="0"/>
            <a:ext cx="12302080" cy="6858000"/>
          </a:xfrm>
        </p:spPr>
      </p:pic>
    </p:spTree>
    <p:extLst>
      <p:ext uri="{BB962C8B-B14F-4D97-AF65-F5344CB8AC3E}">
        <p14:creationId xmlns:p14="http://schemas.microsoft.com/office/powerpoint/2010/main" val="397505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E118-3742-5EEC-878D-27C380A2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942D-0259-B387-279D-9D363A8D4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0C3CC-A670-C894-BFD8-CDA31B51F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7927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978D-7F04-19AE-981E-BA851FB9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12B9-6C6E-26BE-C764-95BEEED9B0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CE02C-ED62-7FA4-19A8-B8CFBEBF9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014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FD79-B792-2BEC-D6E2-4DEF2E4A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F202-570B-69B1-E390-6472C76522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988D7-E27B-6570-0F16-926F4C7DB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97849" y="0"/>
            <a:ext cx="12289849" cy="6858000"/>
          </a:xfrm>
        </p:spPr>
      </p:pic>
    </p:spTree>
    <p:extLst>
      <p:ext uri="{BB962C8B-B14F-4D97-AF65-F5344CB8AC3E}">
        <p14:creationId xmlns:p14="http://schemas.microsoft.com/office/powerpoint/2010/main" val="319691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8DB-2588-4D57-1A0F-C3163625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6E33-922D-4E49-CA34-6CF073E4C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1336C-57E4-8E61-D29A-AFB8B44C2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911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A73D-C30D-C683-812E-4914C89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8630-FFAF-0489-179A-D74668ED1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23641-376C-105B-5F46-FF834487C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4284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414E-21E6-B48E-7873-2D284948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ACA2-3528-4A2A-3048-50EE0E46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D1845-ECFA-182D-C9EF-76BF0A5AF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7553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095E-6A82-0121-3D0E-02663EAB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DEF3-6BFF-04A7-C575-29C200987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6D098-E816-AAB4-0D19-3C9E9DB799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50406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34C-BE9B-1573-8379-02752C78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AEB3-03ED-912B-2230-E612009DAB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ECBE4-8EB9-71B9-5764-6717D24FA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97849" y="0"/>
            <a:ext cx="12289849" cy="6858000"/>
          </a:xfrm>
        </p:spPr>
      </p:pic>
    </p:spTree>
    <p:extLst>
      <p:ext uri="{BB962C8B-B14F-4D97-AF65-F5344CB8AC3E}">
        <p14:creationId xmlns:p14="http://schemas.microsoft.com/office/powerpoint/2010/main" val="298092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E103-7F19-BCE9-3608-BE5DD28B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6D32-29E3-BE27-1E8B-7E27BE692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D75D0-0DE6-C045-A90B-098F8A3F3C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18616"/>
            <a:ext cx="10515599" cy="6596280"/>
          </a:xfrm>
        </p:spPr>
      </p:pic>
    </p:spTree>
    <p:extLst>
      <p:ext uri="{BB962C8B-B14F-4D97-AF65-F5344CB8AC3E}">
        <p14:creationId xmlns:p14="http://schemas.microsoft.com/office/powerpoint/2010/main" val="239357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05B9-6F32-98A6-A11F-8DA3B5DF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98B3-5AE0-2C87-5B07-684067524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980CC-E79C-B86C-3F7F-0757DCF42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346837" y="0"/>
            <a:ext cx="13020545" cy="7363145"/>
          </a:xfrm>
        </p:spPr>
      </p:pic>
    </p:spTree>
    <p:extLst>
      <p:ext uri="{BB962C8B-B14F-4D97-AF65-F5344CB8AC3E}">
        <p14:creationId xmlns:p14="http://schemas.microsoft.com/office/powerpoint/2010/main" val="394667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F964-1BDB-B61B-7570-772C8A87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9DB9-2690-69B2-F7FB-965EA7EFE7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5E7E5-ABEE-7BE0-3A7C-8692FA4D6A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8699"/>
          </a:xfrm>
        </p:spPr>
      </p:pic>
    </p:spTree>
    <p:extLst>
      <p:ext uri="{BB962C8B-B14F-4D97-AF65-F5344CB8AC3E}">
        <p14:creationId xmlns:p14="http://schemas.microsoft.com/office/powerpoint/2010/main" val="16871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2953-4984-73AD-C51F-A74ACB40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870C-1BB9-6BFA-A9D1-9005C2552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E735B-B514-49E2-53BF-88AAE788F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194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606-0B2C-08D5-8CC6-3A6638DC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AEEE-CF78-0730-B628-A3B62DD15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13F82-D83F-0870-E2AC-27B5A125C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459" y="0"/>
            <a:ext cx="11939082" cy="6858000"/>
          </a:xfrm>
        </p:spPr>
      </p:pic>
    </p:spTree>
    <p:extLst>
      <p:ext uri="{BB962C8B-B14F-4D97-AF65-F5344CB8AC3E}">
        <p14:creationId xmlns:p14="http://schemas.microsoft.com/office/powerpoint/2010/main" val="365804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B41B-CD2D-CF20-7347-517F8741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5741-1307-140F-60F0-840528E686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68350-BB31-6A69-1E3D-8846BFA05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886" cy="6858000"/>
          </a:xfrm>
        </p:spPr>
      </p:pic>
    </p:spTree>
    <p:extLst>
      <p:ext uri="{BB962C8B-B14F-4D97-AF65-F5344CB8AC3E}">
        <p14:creationId xmlns:p14="http://schemas.microsoft.com/office/powerpoint/2010/main" val="26899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C5E5-C7D8-C3C0-882B-E3A6ED5B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ED98-28F9-75E0-3E5B-6025C1653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B49C4-FF70-EAC7-39CA-E2E5F2ED3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2294" cy="6858000"/>
          </a:xfrm>
        </p:spPr>
      </p:pic>
    </p:spTree>
    <p:extLst>
      <p:ext uri="{BB962C8B-B14F-4D97-AF65-F5344CB8AC3E}">
        <p14:creationId xmlns:p14="http://schemas.microsoft.com/office/powerpoint/2010/main" val="204077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A222-B48A-4EC8-6928-5AA62A35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7824-1AE0-2CE2-041B-6766D5B9F4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328F4-0A84-0C7F-E45C-CE5B2B761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94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29BF-02D9-D656-9D73-A093357C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D3A8-2D3B-98FD-9DBC-A86CE700B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389AC-D770-D2F4-866B-DE1D97898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6532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401E-04F2-B61F-0EC1-CAC85E2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A7FD-CA8B-F5B8-A0BD-9CBCC59803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9EB04-9EC1-0DD5-2E62-120B72B02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343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F2CD-B5B2-DDDC-2247-3AC94742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6515-66F7-C444-49A5-C8E74BE6AE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55E4F-D195-1690-A44A-986CF289B5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01252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sudharshanr077@gmail.com</dc:creator>
  <cp:lastModifiedBy>sudharshanr077@gmail.com</cp:lastModifiedBy>
  <cp:revision>1</cp:revision>
  <dcterms:created xsi:type="dcterms:W3CDTF">2023-12-29T06:02:07Z</dcterms:created>
  <dcterms:modified xsi:type="dcterms:W3CDTF">2023-12-29T06:12:29Z</dcterms:modified>
</cp:coreProperties>
</file>