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4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0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4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1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3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53BC-A079-426A-9D22-55D6620EB42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3338-2412-48B5-B313-D4598B60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7qQZcQr8cAZn7apGTpx_QNbn-r6AkzoO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Practice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LAB Practice on GPIO Port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4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Clock Gating Register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6697"/>
            <a:ext cx="8467293" cy="476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6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Before and After Setting Clock Gating Register</a:t>
            </a:r>
            <a:endParaRPr lang="en-IN" dirty="0"/>
          </a:p>
        </p:txBody>
      </p:sp>
      <p:pic>
        <p:nvPicPr>
          <p:cNvPr id="2050" name="Picture 2" descr="D:\Study-Video\Embedded\Embedded_Practise\Practice_1\f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8" y="2039372"/>
            <a:ext cx="8209524" cy="36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38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Direction Register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 descr="D:\Study-Video\Embedded\Embedded_Practise\Practice_1\f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6894"/>
            <a:ext cx="8136903" cy="519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Function Register</a:t>
            </a:r>
            <a:endParaRPr lang="en-IN" dirty="0"/>
          </a:p>
        </p:txBody>
      </p:sp>
      <p:pic>
        <p:nvPicPr>
          <p:cNvPr id="4098" name="Picture 2" descr="D:\Study-Video\Embedded\Embedded_System\Lecture_4\f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9566"/>
            <a:ext cx="8280919" cy="511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 Data Register</a:t>
            </a:r>
            <a:endParaRPr lang="en-IN" dirty="0"/>
          </a:p>
        </p:txBody>
      </p:sp>
      <p:pic>
        <p:nvPicPr>
          <p:cNvPr id="5122" name="Picture 2" descr="D:\Study-Video\Embedded\Embedded_System\Lecture_4\f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5650"/>
            <a:ext cx="8136904" cy="503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Addressing Each Bit in Data Register</a:t>
            </a:r>
            <a:endParaRPr lang="en-IN" dirty="0"/>
          </a:p>
        </p:txBody>
      </p:sp>
      <p:pic>
        <p:nvPicPr>
          <p:cNvPr id="6146" name="Picture 2" descr="D:\Study-Video\Embedded\Embedded_System\Lecture_4\f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6" y="1484783"/>
            <a:ext cx="8145303" cy="46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1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Program with RTL Logic</a:t>
            </a:r>
            <a:endParaRPr lang="en-IN" dirty="0"/>
          </a:p>
        </p:txBody>
      </p:sp>
      <p:pic>
        <p:nvPicPr>
          <p:cNvPr id="7170" name="Picture 2" descr="D:\Study-Video\Embedded\Embedded_System\Lecture_4\f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563387"/>
            <a:ext cx="8172896" cy="47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0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Practice Problem for Todays 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Write a register level program to calculate each bit address of Port F Data register, where the red, green, blue LEDs are connected. Also light each led with different delay 1 sec, 2sec, 3 sec. </a:t>
            </a:r>
          </a:p>
          <a:p>
            <a:pPr marL="0" indent="0">
              <a:buNone/>
            </a:pPr>
            <a:r>
              <a:rPr lang="en-IN" dirty="0" smtClean="0"/>
              <a:t>How many cycle do we need to create the delay of 1 sec, 2 sec, and 3 sec. Read the datasheet and identify the clock frequency on the GPIO port.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Upload your practice in Google drive:  </a:t>
            </a:r>
            <a:r>
              <a:rPr lang="en-IN" dirty="0" smtClean="0">
                <a:hlinkClick r:id="rId2"/>
              </a:rPr>
              <a:t>https://drive.google.com/drive/folders/17qQZcQr8cAZn7apGTpx_QNbn-r6AkzoO?usp=sharing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69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127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Practice 1 </vt:lpstr>
      <vt:lpstr>Clock Gating Register</vt:lpstr>
      <vt:lpstr>Before and After Setting Clock Gating Register</vt:lpstr>
      <vt:lpstr>Direction Register</vt:lpstr>
      <vt:lpstr>Digital Function Register</vt:lpstr>
      <vt:lpstr>Port Data Register</vt:lpstr>
      <vt:lpstr>Addressing Each Bit in Data Register</vt:lpstr>
      <vt:lpstr>Final Program with RTL Logic</vt:lpstr>
      <vt:lpstr>Practice Problem for Todays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Windows User</dc:creator>
  <cp:lastModifiedBy>Windows User</cp:lastModifiedBy>
  <cp:revision>4</cp:revision>
  <dcterms:created xsi:type="dcterms:W3CDTF">2021-01-12T06:58:54Z</dcterms:created>
  <dcterms:modified xsi:type="dcterms:W3CDTF">2021-01-12T08:45:12Z</dcterms:modified>
</cp:coreProperties>
</file>