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1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Pavithra</a:t>
            </a:r>
            <a:r>
              <a:rPr lang="en-US" sz="2400" dirty="0" smtClean="0"/>
              <a:t>  </a:t>
            </a:r>
            <a:r>
              <a:rPr lang="en-US" sz="2400" dirty="0" smtClean="0"/>
              <a:t>S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312206327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</a:t>
            </a:r>
            <a:r>
              <a:rPr lang="en-US" sz="2400" dirty="0" smtClean="0"/>
              <a:t>( </a:t>
            </a:r>
            <a:r>
              <a:rPr lang="en-US" sz="2400" dirty="0" err="1" smtClean="0"/>
              <a:t>Accouting</a:t>
            </a:r>
            <a:r>
              <a:rPr lang="en-US" sz="2400" dirty="0" smtClean="0"/>
              <a:t>  And </a:t>
            </a:r>
            <a:r>
              <a:rPr lang="en-US" sz="2400" dirty="0" smtClean="0"/>
              <a:t>Finance) </a:t>
            </a:r>
            <a:endParaRPr lang="en-US" sz="2400" dirty="0"/>
          </a:p>
          <a:p>
            <a:r>
              <a:rPr lang="en-US" sz="2400" dirty="0" smtClean="0"/>
              <a:t>COLLEGE : SSKV  college of arts and science for</a:t>
            </a:r>
          </a:p>
          <a:p>
            <a:r>
              <a:rPr lang="en-US" sz="2400" dirty="0" smtClean="0"/>
              <a:t>women,  Kanchipuram, 631 551.         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6764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Data </a:t>
            </a:r>
            <a:r>
              <a:rPr lang="en-IN" dirty="0" smtClean="0"/>
              <a:t>Preparation : Data </a:t>
            </a:r>
            <a:r>
              <a:rPr lang="en-IN" dirty="0"/>
              <a:t>Cleaning: Remove duplicates, handle missing values, and correct </a:t>
            </a:r>
            <a:r>
              <a:rPr lang="en-IN" dirty="0" smtClean="0"/>
              <a:t>errors .</a:t>
            </a:r>
            <a:r>
              <a:rPr lang="en-IN" dirty="0"/>
              <a:t>Data Formatting: Ensure consistent formats (e.g., date formats, numerical precision</a:t>
            </a:r>
            <a:r>
              <a:rPr lang="en-IN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Descriptive </a:t>
            </a:r>
            <a:r>
              <a:rPr lang="en-IN" dirty="0" smtClean="0"/>
              <a:t>Statistics : Metrics</a:t>
            </a:r>
            <a:r>
              <a:rPr lang="en-IN" dirty="0"/>
              <a:t>: Calculate key statistics such as mean, median, standard deviation, and </a:t>
            </a:r>
            <a:r>
              <a:rPr lang="en-IN" dirty="0" smtClean="0"/>
              <a:t>range.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Examples: AVERAGE(), MEDIAN(), STDEV.P(), MIN(), MAX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95400" y="42886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Performance </a:t>
            </a:r>
            <a:r>
              <a:rPr lang="en-IN" dirty="0" smtClean="0"/>
              <a:t>Analysis : Model</a:t>
            </a:r>
            <a:r>
              <a:rPr lang="en-IN" dirty="0"/>
              <a:t>: Create a performance scorecard by aggregating performance ratings and metrics</a:t>
            </a:r>
            <a:r>
              <a:rPr lang="en-IN" dirty="0" smtClean="0"/>
              <a:t>. Visualisation</a:t>
            </a:r>
            <a:r>
              <a:rPr lang="en-IN" dirty="0"/>
              <a:t>: Use PivotTables and charts to visualize performance distribution and trends.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0056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Performance Insights : Result</a:t>
            </a:r>
            <a:r>
              <a:rPr lang="en-IN" dirty="0"/>
              <a:t>: Detailed performance metrics and trends, including high-performing and under-performing </a:t>
            </a:r>
            <a:r>
              <a:rPr lang="en-IN" dirty="0" smtClean="0"/>
              <a:t>employees.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Example</a:t>
            </a:r>
            <a:r>
              <a:rPr lang="en-IN" dirty="0"/>
              <a:t>: Performance ratings aggregated by department, role, or tenure, revealing patterns and areas for improvement</a:t>
            </a:r>
            <a:r>
              <a:rPr lang="en-IN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Turnover Analysis :Result : </a:t>
            </a:r>
            <a:r>
              <a:rPr lang="en-IN" dirty="0"/>
              <a:t>Clear understanding of turnover rates and trends, including departmental and role-specific turnover.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9812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analysis of employee data using Excel provides crucial insights that can drive strategic HR decisions and enhance overall organizational effectiveness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Here’s a summary of the key conclusions from such an analysis</a:t>
            </a:r>
            <a:r>
              <a:rPr lang="en-I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mtClean="0"/>
              <a:t> </a:t>
            </a:r>
            <a:r>
              <a:rPr lang="en-IN" dirty="0"/>
              <a:t>Enhanced Understanding of Workforce </a:t>
            </a:r>
            <a:r>
              <a:rPr lang="en-IN" dirty="0" smtClean="0"/>
              <a:t>Dynamics Conclusion</a:t>
            </a:r>
            <a:r>
              <a:rPr lang="en-IN" dirty="0"/>
              <a:t>: The analysis reveals detailed patterns in employee performance, turnover, and demographics, helping to understand workforce composition and </a:t>
            </a:r>
            <a:r>
              <a:rPr lang="en-IN" dirty="0" smtClean="0"/>
              <a:t>behaviour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7412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25856" y="23205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"Analyze employee data to identify trends and patterns in performance, turnover, and demographics to inform HR strategies and decision-making.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goal is to use Excel to aggregate and visualize data such as employee tenure, job performance ratings, department distribution, and turnover rates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This analysis should help in understanding key factors affecting employee retention and performance, and guide strategies for improving workforce management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72400" y="14968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v"/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55"/>
              </a:spcBef>
              <a:buFont typeface="Wingdings" panose="05000000000000000000" pitchFamily="2" charset="2"/>
              <a:buChar char="v"/>
            </a:pPr>
            <a:fld id="{81D60167-4931-47E6-BA6A-407CBD079E47}" type="slidenum">
              <a:rPr spc="10" dirty="0"/>
              <a:pPr marL="209550" indent="-171450">
                <a:lnSpc>
                  <a:spcPct val="100000"/>
                </a:lnSpc>
                <a:spcBef>
                  <a:spcPts val="55"/>
                </a:spcBef>
                <a:buFont typeface="Wingdings" panose="05000000000000000000" pitchFamily="2" charset="2"/>
                <a:buChar char="v"/>
              </a:pPr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447800" y="24796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Objective: To </a:t>
            </a:r>
            <a:r>
              <a:rPr lang="en-US" dirty="0"/>
              <a:t>analyze and visualize employee data to gain insights into workforce trends, performance, and turnover rates</a:t>
            </a:r>
            <a:r>
              <a:rPr lang="en-US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Data Collection</a:t>
            </a:r>
            <a:r>
              <a:rPr lang="en-US" dirty="0" smtClean="0"/>
              <a:t>: Gather </a:t>
            </a:r>
            <a:r>
              <a:rPr lang="en-US" dirty="0"/>
              <a:t>relevant employee data, which may </a:t>
            </a:r>
            <a:r>
              <a:rPr lang="en-US" dirty="0" smtClean="0"/>
              <a:t>include Employee ID Name Department Job Title Hire Date Performance Ratings Salary Tenure Termination </a:t>
            </a:r>
            <a:r>
              <a:rPr lang="en-US" dirty="0"/>
              <a:t>Date (if applicable)Demographic information (e.g., age, gender</a:t>
            </a:r>
            <a:r>
              <a:rPr lang="en-US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Data Preparation Import </a:t>
            </a:r>
            <a:r>
              <a:rPr lang="en-US" dirty="0"/>
              <a:t>data into Excel</a:t>
            </a:r>
            <a:r>
              <a:rPr lang="en-US" dirty="0" smtClean="0"/>
              <a:t>. Clean </a:t>
            </a:r>
            <a:r>
              <a:rPr lang="en-US" dirty="0"/>
              <a:t>data </a:t>
            </a:r>
            <a:r>
              <a:rPr lang="en-US" dirty="0" smtClean="0"/>
              <a:t>                       handle </a:t>
            </a:r>
            <a:r>
              <a:rPr lang="en-US" dirty="0"/>
              <a:t>missing values, correct errors, and remove </a:t>
            </a:r>
            <a:r>
              <a:rPr lang="en-US" dirty="0" smtClean="0"/>
              <a:t>duplicates.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1447800" y="220265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HR </a:t>
            </a:r>
            <a:r>
              <a:rPr lang="en-IN" dirty="0"/>
              <a:t>Managers: They use the insights to make informed decisions about hiring, training, and employee retention strategies</a:t>
            </a:r>
            <a:r>
              <a:rPr lang="en-I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Business </a:t>
            </a:r>
            <a:r>
              <a:rPr lang="en-IN" dirty="0"/>
              <a:t>Executives: Executives and senior management utilize the analysis to understand overall workforce trends and to strategize on resource allocation and organizational development</a:t>
            </a:r>
            <a:r>
              <a:rPr lang="en-I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Department Heads: They benefit from analysis that provides performance metrics and turnover rates specific to their departments, helping them manage their teams more effectively</a:t>
            </a:r>
            <a:r>
              <a:rPr lang="en-I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Data Analysts: Analysts use the data for further in-depth analysis or to create more complex reports and dashboards.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414462" y="239543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Advanced </a:t>
            </a:r>
            <a:r>
              <a:rPr lang="en-IN" dirty="0"/>
              <a:t>Data </a:t>
            </a:r>
            <a:r>
              <a:rPr lang="en-IN" dirty="0" smtClean="0"/>
              <a:t>Visualization : Wow </a:t>
            </a:r>
            <a:r>
              <a:rPr lang="en-IN" dirty="0"/>
              <a:t>Factor: Interactive dashboards and dynamic charts that transform raw data into compelling visual </a:t>
            </a:r>
            <a:r>
              <a:rPr lang="en-IN" dirty="0" smtClean="0"/>
              <a:t>insights.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 Benefit</a:t>
            </a:r>
            <a:r>
              <a:rPr lang="en-IN" dirty="0"/>
              <a:t>: Makes complex data easy to understand and communicates key metrics and trends effectively to stakeholders</a:t>
            </a:r>
            <a:r>
              <a:rPr lang="en-IN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Customizable PivotTables and </a:t>
            </a:r>
            <a:r>
              <a:rPr lang="en-IN" dirty="0" smtClean="0"/>
              <a:t>Reports : Wow </a:t>
            </a:r>
            <a:r>
              <a:rPr lang="en-IN" dirty="0"/>
              <a:t>Factor: Highly customizable PivotTables that allow users to drill down into specific data points and generate tailored </a:t>
            </a:r>
            <a:r>
              <a:rPr lang="en-IN" dirty="0" smtClean="0"/>
              <a:t>reports 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Benefit</a:t>
            </a:r>
            <a:r>
              <a:rPr lang="en-IN" dirty="0"/>
              <a:t>: Enables in-depth analysis and personalized reporting, addressing unique needs and questions from different departments or roles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7526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Employee ID : Description</a:t>
            </a:r>
            <a:r>
              <a:rPr lang="en-IN" dirty="0"/>
              <a:t>: A unique identifier for each employee</a:t>
            </a:r>
            <a:r>
              <a:rPr lang="en-IN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Purpose</a:t>
            </a:r>
            <a:r>
              <a:rPr lang="en-IN" dirty="0"/>
              <a:t>: Ensures data integrity and allows for precise tracking and analysis of individual employee </a:t>
            </a:r>
            <a:r>
              <a:rPr lang="en-IN" dirty="0" smtClean="0"/>
              <a:t>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Name : Description</a:t>
            </a:r>
            <a:r>
              <a:rPr lang="en-IN" dirty="0"/>
              <a:t>: Employee’s full name</a:t>
            </a:r>
            <a:r>
              <a:rPr lang="en-IN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Purpose</a:t>
            </a:r>
            <a:r>
              <a:rPr lang="en-IN" dirty="0"/>
              <a:t>: For identification and personalization in </a:t>
            </a:r>
            <a:r>
              <a:rPr lang="en-IN" dirty="0" smtClean="0"/>
              <a:t>reports.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Department : Description</a:t>
            </a:r>
            <a:r>
              <a:rPr lang="en-IN" dirty="0"/>
              <a:t>: The department where the employee works (e.g., Sales, HR, IT).Purpose: Enables departmental analysis, performance comparison, and resource </a:t>
            </a:r>
            <a:r>
              <a:rPr lang="en-IN" dirty="0" smtClean="0"/>
              <a:t>allocation.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Job </a:t>
            </a:r>
            <a:r>
              <a:rPr lang="en-IN" dirty="0" smtClean="0"/>
              <a:t>Title : Description</a:t>
            </a:r>
            <a:r>
              <a:rPr lang="en-IN" dirty="0"/>
              <a:t>: The employee’s role or position within the organization</a:t>
            </a:r>
            <a:r>
              <a:rPr lang="en-IN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Purpose</a:t>
            </a:r>
            <a:r>
              <a:rPr lang="en-IN" dirty="0"/>
              <a:t>: Assists in role-specific performance analysis and salary benchmarking.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1671" y="21748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Customizable PivotTables and </a:t>
            </a:r>
            <a:r>
              <a:rPr lang="en-IN" dirty="0" smtClean="0"/>
              <a:t>Reports : Wow </a:t>
            </a:r>
            <a:r>
              <a:rPr lang="en-IN" dirty="0"/>
              <a:t>Factor: Highly customizable PivotTables that allow users to drill down into specific data points and generate tailored </a:t>
            </a:r>
            <a:r>
              <a:rPr lang="en-IN" dirty="0" smtClean="0"/>
              <a:t>reports. 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Benefit</a:t>
            </a:r>
            <a:r>
              <a:rPr lang="en-IN" dirty="0"/>
              <a:t>: Enables in-depth analysis and personalized reporting, addressing unique needs and questions from different departments or roles</a:t>
            </a:r>
            <a:r>
              <a:rPr lang="en-I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Predictive Analytics and Trend </a:t>
            </a:r>
            <a:r>
              <a:rPr lang="en-IN" dirty="0" smtClean="0"/>
              <a:t>Forecasting : Wow </a:t>
            </a:r>
            <a:r>
              <a:rPr lang="en-IN" dirty="0"/>
              <a:t>Factor: Use of Excel’s forecasting tools and </a:t>
            </a:r>
            <a:r>
              <a:rPr lang="en-IN" dirty="0" smtClean="0"/>
              <a:t>trend lines </a:t>
            </a:r>
            <a:r>
              <a:rPr lang="en-IN" dirty="0"/>
              <a:t>to predict future trends based on historical data</a:t>
            </a:r>
            <a:r>
              <a:rPr lang="en-IN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smtClean="0"/>
              <a:t>Benefit</a:t>
            </a:r>
            <a:r>
              <a:rPr lang="en-IN" dirty="0"/>
              <a:t>: Provides foresight into potential workforce challenges and opportunities, aiding strategic planning and proactive decision-making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859</Words>
  <Application>Microsoft Office PowerPoint</Application>
  <PresentationFormat>Widescreen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20</cp:revision>
  <dcterms:created xsi:type="dcterms:W3CDTF">2024-03-29T15:07:22Z</dcterms:created>
  <dcterms:modified xsi:type="dcterms:W3CDTF">2024-09-08T05:19:22Z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