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>
      <p:cViewPr varScale="1">
        <p:scale>
          <a:sx n="70" d="100"/>
          <a:sy n="70" d="100"/>
        </p:scale>
        <p:origin x="714" y="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employe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employee_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1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91857776"/>
        <c:axId val="-1591856688"/>
      </c:barChart>
      <c:catAx>
        <c:axId val="-159185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91856688"/>
        <c:crosses val="autoZero"/>
        <c:auto val="1"/>
        <c:lblAlgn val="ctr"/>
        <c:lblOffset val="100"/>
        <c:noMultiLvlLbl val="0"/>
      </c:catAx>
      <c:valAx>
        <c:axId val="-159185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91857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23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E2</a:t>
            </a:r>
          </a:p>
          <a:p>
            <a:r>
              <a:rPr lang="en-GB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99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accent6"/>
                </a:solidFill>
              </a:rPr>
              <a:t>PAVITHRA.V</a:t>
            </a:r>
            <a:endParaRPr lang="en-US" sz="2400" dirty="0">
              <a:solidFill>
                <a:schemeClr val="accent6"/>
              </a:solidFill>
            </a:endParaRPr>
          </a:p>
          <a:p>
            <a:r>
              <a:rPr lang="en-US" sz="2400" dirty="0"/>
              <a:t>REGISTER </a:t>
            </a:r>
            <a:r>
              <a:rPr lang="en-US" sz="2400" dirty="0" smtClean="0"/>
              <a:t>NO: </a:t>
            </a:r>
            <a:r>
              <a:rPr lang="en-US" sz="2400" dirty="0" smtClean="0">
                <a:solidFill>
                  <a:schemeClr val="accent6"/>
                </a:solidFill>
              </a:rPr>
              <a:t>312215850</a:t>
            </a:r>
            <a:endParaRPr lang="en-US" sz="2400" dirty="0">
              <a:solidFill>
                <a:schemeClr val="accent6"/>
              </a:solidFill>
            </a:endParaRPr>
          </a:p>
          <a:p>
            <a:r>
              <a:rPr lang="en-US" sz="2400" dirty="0"/>
              <a:t>DEPARTMENT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accent6"/>
                </a:solidFill>
              </a:rPr>
              <a:t>B.COM	ACCOUNTING AND FINANCE</a:t>
            </a:r>
            <a:endParaRPr lang="en-US" sz="2400" dirty="0">
              <a:solidFill>
                <a:schemeClr val="accent6"/>
              </a:solidFill>
            </a:endParaRPr>
          </a:p>
          <a:p>
            <a:r>
              <a:rPr lang="en-US" sz="2400" dirty="0" smtClean="0"/>
              <a:t>COLLEGE: </a:t>
            </a:r>
            <a:r>
              <a:rPr lang="en-US" sz="2400" dirty="0" smtClean="0">
                <a:solidFill>
                  <a:schemeClr val="accent6"/>
                </a:solidFill>
              </a:rPr>
              <a:t>SHRI SHANKARLAL SUNDARBAI SHASUN JAIN COLLEGE FOR WOMEN</a:t>
            </a:r>
            <a:endParaRPr lang="en-US" sz="2400" dirty="0">
              <a:solidFill>
                <a:schemeClr val="accent6"/>
              </a:solidFill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0419" y="103481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57719" y="904117"/>
            <a:ext cx="7793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 smtClean="0">
                <a:solidFill>
                  <a:srgbClr val="FF0000"/>
                </a:solidFill>
              </a:rPr>
              <a:t> 1) 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THE DATA HAS BEEN COLLECTED THROUGH THE EDUNET DASH BOARD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7719" y="1702258"/>
            <a:ext cx="8225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 smtClean="0">
                <a:solidFill>
                  <a:srgbClr val="FF0000"/>
                </a:solidFill>
              </a:rPr>
              <a:t> 2) FEATURE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THE LISTED 10 FEATURES WERE TAKEN FOR THE ANALYISES OF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3119" y="2525616"/>
            <a:ext cx="47921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 smtClean="0">
                <a:solidFill>
                  <a:srgbClr val="FF0000"/>
                </a:solidFill>
              </a:rPr>
              <a:t> 3)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IDENTIFY THE MISSING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FILTERING OF THOSE MISSING VALUE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45019" y="3661949"/>
            <a:ext cx="9836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 smtClean="0">
                <a:solidFill>
                  <a:srgbClr val="FF0000"/>
                </a:solidFill>
              </a:rPr>
              <a:t> 4) CALCULATION OF PERFORMANCE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BY CONSIDERING THE CURRENT EMPLOYEE RATING, I FOUND THE PERFORMANCE</a:t>
            </a:r>
          </a:p>
          <a:p>
            <a:r>
              <a:rPr lang="en-GB" sz="2000" dirty="0" smtClean="0"/>
              <a:t>      LEVEL USE IN THE FORMULA.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45019" y="4793084"/>
            <a:ext cx="10482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 smtClean="0">
                <a:solidFill>
                  <a:srgbClr val="FF0000"/>
                </a:solidFill>
              </a:rPr>
              <a:t> 5) SUMMARY OF PIVOT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SEGREGATING OD CERTAIN FEATURES TO ROW , COLUMNS AND HEADING AND SO ON 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5019" y="5616442"/>
            <a:ext cx="10482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 smtClean="0">
                <a:solidFill>
                  <a:srgbClr val="FF0000"/>
                </a:solidFill>
              </a:rPr>
              <a:t> 6)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ONCE COMPLETED WITH PIVOT TABLE, CREATED THE GRAPH FOR PRECISE VISUALIZATION.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143635"/>
            <a:ext cx="11048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FORMULAS</a:t>
            </a:r>
            <a:r>
              <a:rPr lang="en-GB" dirty="0" smtClean="0"/>
              <a:t>: </a:t>
            </a:r>
            <a:r>
              <a:rPr lang="en-IN" dirty="0"/>
              <a:t>=IF(AND(Z8&gt;=5</a:t>
            </a:r>
            <a:r>
              <a:rPr lang="en-IN" dirty="0" smtClean="0"/>
              <a:t>),</a:t>
            </a:r>
          </a:p>
          <a:p>
            <a:r>
              <a:rPr lang="en-IN" dirty="0" smtClean="0"/>
              <a:t>"</a:t>
            </a:r>
            <a:r>
              <a:rPr lang="en-IN" dirty="0"/>
              <a:t>VERY </a:t>
            </a:r>
            <a:r>
              <a:rPr lang="en-IN" dirty="0" smtClean="0"/>
              <a:t>HIGH</a:t>
            </a:r>
            <a:r>
              <a:rPr lang="en-IN" dirty="0"/>
              <a:t>",IF(AND(Z8&gt;=4</a:t>
            </a:r>
            <a:r>
              <a:rPr lang="en-IN" dirty="0" smtClean="0"/>
              <a:t>),</a:t>
            </a:r>
          </a:p>
          <a:p>
            <a:r>
              <a:rPr lang="en-IN" dirty="0" smtClean="0"/>
              <a:t>"</a:t>
            </a:r>
            <a:r>
              <a:rPr lang="en-IN" dirty="0"/>
              <a:t>HIGH",IF(AND(Z8&gt;=3),"MED","LOW</a:t>
            </a:r>
            <a:r>
              <a:rPr lang="en-IN" dirty="0" smtClean="0"/>
              <a:t>")))</a:t>
            </a:r>
            <a:endParaRPr lang="en-IN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835461"/>
              </p:ext>
            </p:extLst>
          </p:nvPr>
        </p:nvGraphicFramePr>
        <p:xfrm>
          <a:off x="228600" y="3048000"/>
          <a:ext cx="5105400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965188"/>
              </p:ext>
            </p:extLst>
          </p:nvPr>
        </p:nvGraphicFramePr>
        <p:xfrm>
          <a:off x="5715000" y="3047999"/>
          <a:ext cx="6019800" cy="3419475"/>
        </p:xfrm>
        <a:graphic>
          <a:graphicData uri="http://schemas.openxmlformats.org/drawingml/2006/table">
            <a:tbl>
              <a:tblPr/>
              <a:tblGrid>
                <a:gridCol w="1652995"/>
                <a:gridCol w="1465543"/>
                <a:gridCol w="477153"/>
                <a:gridCol w="460112"/>
                <a:gridCol w="954307"/>
                <a:gridCol w="1009690"/>
              </a:tblGrid>
              <a:tr h="227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(All)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FirstName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HIGH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CCDR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332932"/>
              </p:ext>
            </p:extLst>
          </p:nvPr>
        </p:nvGraphicFramePr>
        <p:xfrm>
          <a:off x="4724400" y="141367"/>
          <a:ext cx="4191000" cy="2601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139321"/>
          </a:xfrm>
        </p:spPr>
        <p:txBody>
          <a:bodyPr/>
          <a:lstStyle/>
          <a:p>
            <a:r>
              <a:rPr lang="en-GB" dirty="0" smtClean="0"/>
              <a:t>          </a:t>
            </a:r>
            <a:r>
              <a:rPr lang="en-GB" sz="2400" dirty="0" smtClean="0"/>
              <a:t>The Employee Performance Analysis Using Excel Has Provided Valuable Insights Into The Organisation Talent Landscape . By Leveraging Data </a:t>
            </a:r>
            <a:r>
              <a:rPr lang="en-GB" sz="2400" dirty="0" err="1" smtClean="0"/>
              <a:t>Analystic</a:t>
            </a:r>
            <a:r>
              <a:rPr lang="en-GB" sz="2400" dirty="0" smtClean="0"/>
              <a:t> And Visualization, We Have :</a:t>
            </a:r>
          </a:p>
          <a:p>
            <a:endParaRPr lang="en-GB" sz="2400" dirty="0" smtClean="0"/>
          </a:p>
          <a:p>
            <a:endParaRPr lang="en-GB" dirty="0" smtClean="0"/>
          </a:p>
          <a:p>
            <a:endParaRPr lang="en-GB" dirty="0" smtClean="0"/>
          </a:p>
          <a:p>
            <a:pPr marL="342900" indent="-342900" algn="l">
              <a:buFont typeface="+mj-lt"/>
              <a:buAutoNum type="arabicPeriod"/>
            </a:pPr>
            <a:r>
              <a:rPr lang="en-GB" sz="2400" dirty="0" smtClean="0"/>
              <a:t>Identified Top Performers And </a:t>
            </a:r>
            <a:r>
              <a:rPr lang="en-GB" sz="2400" dirty="0" err="1" smtClean="0"/>
              <a:t>Unperforming</a:t>
            </a:r>
            <a:r>
              <a:rPr lang="en-GB" sz="2400" dirty="0" smtClean="0"/>
              <a:t> Employees.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/>
              <a:t>Uncovered Departmental And Demographic Trends Influencing Performance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/>
              <a:t>Developed Targeted Recommendations For Talent Development And Improvement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04800" y="1577340"/>
            <a:ext cx="11277600" cy="4770537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dirty="0" smtClean="0"/>
              <a:t>              </a:t>
            </a:r>
            <a:r>
              <a:rPr lang="en-GB" sz="2000" dirty="0" smtClean="0"/>
              <a:t>As an HR analyst ,you have tasked </a:t>
            </a:r>
            <a:r>
              <a:rPr lang="en-GB" sz="2000" dirty="0" smtClean="0"/>
              <a:t>with </a:t>
            </a:r>
            <a:r>
              <a:rPr lang="en-GB" sz="2000" dirty="0" smtClean="0"/>
              <a:t>evaluating the performance of employees in the large </a:t>
            </a:r>
          </a:p>
          <a:p>
            <a:pPr algn="l"/>
            <a:r>
              <a:rPr lang="en-GB" sz="2000" dirty="0" smtClean="0"/>
              <a:t>             in large organisation . </a:t>
            </a:r>
          </a:p>
          <a:p>
            <a:pPr algn="l"/>
            <a:r>
              <a:rPr lang="en-GB" sz="2000" dirty="0" smtClean="0"/>
              <a:t>             You have access to the data set contain employees information including </a:t>
            </a:r>
            <a:r>
              <a:rPr lang="en-GB" dirty="0" smtClean="0"/>
              <a:t>;</a:t>
            </a:r>
          </a:p>
          <a:p>
            <a:pPr algn="l"/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Employee ID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DEPARTMENT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JOB TITLE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PERFORMANCE RATINGF FOR THE PAST 3 YEARS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SALARY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YEARS OF SERVICES </a:t>
            </a:r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              </a:t>
            </a:r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443482" y="1510506"/>
            <a:ext cx="10972800" cy="3939540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GB" sz="3200" dirty="0" smtClean="0"/>
              <a:t> Identify The Top-performing Employees Across Departments</a:t>
            </a:r>
          </a:p>
          <a:p>
            <a:pPr marL="342900" indent="-342900">
              <a:buFont typeface="+mj-lt"/>
              <a:buAutoNum type="arabicParenR"/>
            </a:pPr>
            <a:r>
              <a:rPr lang="en-GB" sz="3200" dirty="0" smtClean="0"/>
              <a:t> Determine The Relationship Between Performance Rating And Salary </a:t>
            </a:r>
          </a:p>
          <a:p>
            <a:pPr marL="342900" indent="-342900">
              <a:buFont typeface="+mj-lt"/>
              <a:buAutoNum type="arabicParenR"/>
            </a:pPr>
            <a:r>
              <a:rPr lang="en-GB" sz="3200" dirty="0" smtClean="0"/>
              <a:t>Examine The Impact Of The Year Of Service On Performing Ratings</a:t>
            </a:r>
          </a:p>
          <a:p>
            <a:pPr marL="342900" indent="-342900">
              <a:buFont typeface="+mj-lt"/>
              <a:buAutoNum type="arabicParenR"/>
            </a:pPr>
            <a:r>
              <a:rPr lang="en-GB" sz="3200" dirty="0" smtClean="0"/>
              <a:t>Develop A Dashboard To Visualize Key Performance Metrics</a:t>
            </a:r>
          </a:p>
          <a:p>
            <a:pPr marL="342900" indent="-342900">
              <a:buFont typeface="+mj-lt"/>
              <a:buAutoNum type="arabicParenR"/>
            </a:pPr>
            <a:r>
              <a:rPr lang="en-GB" sz="3200" dirty="0" smtClean="0"/>
              <a:t>Provide Recommendation For Talent Development And Retention Strategies </a:t>
            </a:r>
            <a:endParaRPr lang="en-US" sz="32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</a:t>
            </a:r>
            <a:r>
              <a:rPr sz="3200" spc="5" dirty="0" smtClean="0"/>
              <a:t>?</a:t>
            </a:r>
            <a:r>
              <a:rPr lang="en-GB" sz="3200" spc="5" dirty="0" smtClean="0"/>
              <a:t>                             </a:t>
            </a:r>
            <a:br>
              <a:rPr lang="en-GB" sz="3200" spc="5" dirty="0" smtClean="0"/>
            </a:br>
            <a:r>
              <a:rPr lang="en-GB" sz="3200" spc="5" dirty="0"/>
              <a:t> </a:t>
            </a:r>
            <a:r>
              <a:rPr lang="en-GB" sz="3200" spc="5" dirty="0" smtClean="0"/>
              <a:t>                                              </a:t>
            </a:r>
            <a:br>
              <a:rPr lang="en-GB" sz="3200" spc="5" dirty="0" smtClean="0"/>
            </a:br>
            <a:r>
              <a:rPr lang="en-GB" sz="3200" spc="5" dirty="0"/>
              <a:t> </a:t>
            </a:r>
            <a:r>
              <a:rPr lang="en-GB" sz="3200" spc="5" dirty="0" smtClean="0"/>
              <a:t>                                                                                     </a:t>
            </a:r>
            <a:endParaRPr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55332" y="1548606"/>
            <a:ext cx="10972800" cy="369331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 </a:t>
            </a:r>
            <a:r>
              <a:rPr lang="en-GB" sz="2400" dirty="0" smtClean="0"/>
              <a:t>MANAGER AND SUPERVISORS .</a:t>
            </a:r>
          </a:p>
          <a:p>
            <a:endParaRPr lang="en-GB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/>
              <a:t> </a:t>
            </a:r>
            <a:r>
              <a:rPr lang="en-GB" sz="2400" dirty="0" smtClean="0"/>
              <a:t>HUMAN RESOURCES PROFESSIONALS. </a:t>
            </a:r>
          </a:p>
          <a:p>
            <a:endParaRPr lang="en-GB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/>
              <a:t> </a:t>
            </a:r>
            <a:r>
              <a:rPr lang="en-GB" sz="2400" dirty="0" smtClean="0"/>
              <a:t>EMPLOYEES THEMSELVES.</a:t>
            </a:r>
          </a:p>
          <a:p>
            <a:endParaRPr lang="en-GB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 smtClean="0"/>
              <a:t>SENIOR LEADERSHIP.</a:t>
            </a:r>
          </a:p>
          <a:p>
            <a:endParaRPr lang="en-GB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 smtClean="0"/>
              <a:t>TRAINING AND DEVELOPMENT TEAMS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" y="144589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681221" y="1143634"/>
            <a:ext cx="8848726" cy="3600986"/>
          </a:xfrm>
        </p:spPr>
        <p:txBody>
          <a:bodyPr/>
          <a:lstStyle/>
          <a:p>
            <a:r>
              <a:rPr lang="en-GB" b="1" u="sng" dirty="0" smtClean="0"/>
              <a:t>SOLUTION:</a:t>
            </a:r>
          </a:p>
          <a:p>
            <a:endParaRPr lang="en-GB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 smtClean="0"/>
              <a:t>COMPREHENSIVE EXCEL BASED EMPLOYEE PERFORMANCE ANALYSIS AND VISUALIZTION TOOL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 smtClean="0"/>
              <a:t>AUTOMATED DATA CLEANING ,PROCESSING AND ANALYSIS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 smtClean="0"/>
              <a:t>INTERACTIVE DASHBOARD AND CUSTOMIZABLE CHARTS,TABLES AND FILTER </a:t>
            </a:r>
          </a:p>
          <a:p>
            <a:endParaRPr lang="en-GB" b="1" dirty="0"/>
          </a:p>
          <a:p>
            <a:r>
              <a:rPr lang="en-GB" b="1" u="sng" dirty="0" smtClean="0"/>
              <a:t>VALUE PROPOSITION</a:t>
            </a:r>
            <a:r>
              <a:rPr lang="en-GB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 smtClean="0"/>
              <a:t>DATA DRIVEN INSIGHTS; MAKE INFORMED DECISIONS ABOUT TALENT </a:t>
            </a:r>
            <a:r>
              <a:rPr lang="en-GB" dirty="0" smtClean="0"/>
              <a:t>DEVELOPMENT,PERFORMANCE </a:t>
            </a:r>
            <a:r>
              <a:rPr lang="en-GB" dirty="0" smtClean="0"/>
              <a:t>MANAGEMENT, AND RESOURCE ALLOCATION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 smtClean="0"/>
              <a:t>IMPROVED PERFORMANCE MANAGEMENT :IDENTIFY AREA FOR IMPROVEMENT ,SET TARGETED GOALS AND TRACK PROGRESS</a:t>
            </a:r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332" y="1295400"/>
            <a:ext cx="7810856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GB" sz="2400" dirty="0" smtClean="0"/>
              <a:t>Employee Data Set Taken From The KAGGLE</a:t>
            </a:r>
          </a:p>
          <a:p>
            <a:pPr marL="457200" indent="-457200">
              <a:buFont typeface="+mj-lt"/>
              <a:buAutoNum type="alphaUcPeriod"/>
            </a:pPr>
            <a:r>
              <a:rPr lang="en-GB" sz="2400" dirty="0" smtClean="0"/>
              <a:t>In Dataset Out Of 26 Data I Took Only 9 Features Out Of It</a:t>
            </a:r>
          </a:p>
          <a:p>
            <a:pPr marL="457200" indent="-457200">
              <a:buFont typeface="+mj-lt"/>
              <a:buAutoNum type="alphaUcPeriod"/>
            </a:pPr>
            <a:r>
              <a:rPr lang="en-GB" sz="2400" dirty="0" smtClean="0"/>
              <a:t>The Selected 10 Features Are Listed Below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332" y="3072348"/>
            <a:ext cx="4234621" cy="3785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Employee Id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First Name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Last Name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Business Unit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Employee Type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Employee Status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Employee Classification Type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Gender Mode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Performance Score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Current Employee Rating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2420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599" y="1219834"/>
            <a:ext cx="10972800" cy="4526280"/>
          </a:xfrm>
        </p:spPr>
        <p:txBody>
          <a:bodyPr/>
          <a:lstStyle/>
          <a:p>
            <a:r>
              <a:rPr lang="en-GB" dirty="0" smtClean="0"/>
              <a:t>                                          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286000" y="1542246"/>
            <a:ext cx="85340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i="0" u="sng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ANALYSTICS </a:t>
            </a:r>
            <a:r>
              <a:rPr lang="en-GB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Using predictive model to forecast the future performance and identify the potential issue before they arise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u="sng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u="sng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INTERFACE </a:t>
            </a: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Accessible to all users. Ensuring that interface is intuitive and easy to </a:t>
            </a:r>
            <a:r>
              <a:rPr lang="en-GB" sz="28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navigate,making</a:t>
            </a:r>
            <a:r>
              <a:rPr lang="en-GB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analysis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1" i="0" u="sng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TOOLS </a:t>
            </a:r>
            <a:r>
              <a:rPr lang="en-GB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Seamlessly integrating with other </a:t>
            </a:r>
            <a:r>
              <a:rPr lang="en-GB" sz="2800" b="0" i="0" dirty="0" err="1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GB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productivity tools to give a holistic view of employee performance.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</TotalTime>
  <Words>647</Words>
  <Application>Microsoft Office PowerPoint</Application>
  <PresentationFormat>Widescreen</PresentationFormat>
  <Paragraphs>206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                                                                                                                                                                    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N.K</cp:lastModifiedBy>
  <cp:revision>39</cp:revision>
  <dcterms:created xsi:type="dcterms:W3CDTF">2024-03-29T15:07:22Z</dcterms:created>
  <dcterms:modified xsi:type="dcterms:W3CDTF">2024-08-31T15:54:28Z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