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HARISHKUMAR S</a:t>
            </a:r>
          </a:p>
          <a:p>
            <a:r>
              <a:rPr lang="en-US" sz="2400" dirty="0"/>
              <a:t>REGISTER NO:312210</a:t>
            </a:r>
            <a:r>
              <a:rPr lang="en-IN" sz="2400" dirty="0"/>
              <a:t>516</a:t>
            </a:r>
            <a:endParaRPr lang="en-US" sz="2400" dirty="0"/>
          </a:p>
          <a:p>
            <a:r>
              <a:rPr lang="en-US" sz="2400" dirty="0"/>
              <a:t>DEPARTMENT:B.COM(A&amp;F)</a:t>
            </a:r>
          </a:p>
          <a:p>
            <a:r>
              <a:rPr lang="en-US" sz="2400" dirty="0"/>
              <a:t>COLLEGE:SRM ARTS AND SCIENCE COLLEGE</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1177</Words>
  <Application>Microsoft Office PowerPoint</Application>
  <PresentationFormat>Widescreen</PresentationFormat>
  <Paragraphs>102</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Google Sans</vt:lpstr>
      <vt:lpstr>Merriweather</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Harish Kumar</cp:lastModifiedBy>
  <cp:revision>16</cp:revision>
  <dcterms:created xsi:type="dcterms:W3CDTF">2024-03-29T15:07:22Z</dcterms:created>
  <dcterms:modified xsi:type="dcterms:W3CDTF">2024-08-30T07:34:28Z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