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heme/theme2.xml" ContentType="application/vnd.openxmlformats-officedocument.them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autoCompressPictures="0">
  <p:sldMasterIdLst>
    <p:sldMasterId id="2147483648" r:id="rId1"/>
  </p:sldMasterIdLst>
  <p:notesMasterIdLst>
    <p:notesMasterId r:id="rId3"/>
  </p:notesMasterIdLst>
  <p:sldIdLst>
    <p:sldId id="573" r:id="rId2"/>
  </p:sldIdLst>
  <p:sldSz cx="10688638" cy="7562850"/>
  <p:notesSz cx="6805613" cy="9944100"/>
  <p:custDataLst>
    <p:tags r:id="rId4"/>
  </p:custDataLst>
  <p:defaultTextStyle>
    <a:defPPr>
      <a:defRPr lang="fr-FR"/>
    </a:defPPr>
    <a:lvl1pPr marL="0" algn="l" defTabSz="914400" rtl="0" eaLnBrk="1" latinLnBrk="0" hangingPunct="1">
      <a:defRPr lang="en-US" sz="11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n-US" sz="11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n-US" sz="11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n-US" sz="11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n-US" sz="11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386" userDrawn="1">
          <p15:clr>
            <a:srgbClr val="A4A3A4"/>
          </p15:clr>
        </p15:guide>
        <p15:guide id="3" orient="horz" pos="2881" userDrawn="1">
          <p15:clr>
            <a:srgbClr val="A4A3A4"/>
          </p15:clr>
        </p15:guide>
        <p15:guide id="4" orient="horz" pos="3886" userDrawn="1">
          <p15:clr>
            <a:srgbClr val="A4A3A4"/>
          </p15:clr>
        </p15:guide>
        <p15:guide id="5" orient="horz" pos="4763" userDrawn="1">
          <p15:clr>
            <a:srgbClr val="A4A3A4"/>
          </p15:clr>
        </p15:guide>
        <p15:guide id="6" pos="501" userDrawn="1">
          <p15:clr>
            <a:srgbClr val="A4A3A4"/>
          </p15:clr>
        </p15:guide>
        <p15:guide id="7" pos="273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9628"/>
    <a:srgbClr val="FAA338"/>
    <a:srgbClr val="E32726"/>
    <a:srgbClr val="00AB4E"/>
    <a:srgbClr val="FFCF01"/>
    <a:srgbClr val="CCEEDC"/>
    <a:srgbClr val="F9D4D4"/>
    <a:srgbClr val="6D6E6A"/>
    <a:srgbClr val="DDDC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05" autoAdjust="0"/>
    <p:restoredTop sz="95646" autoAdjust="0"/>
  </p:normalViewPr>
  <p:slideViewPr>
    <p:cSldViewPr snapToGrid="0" snapToObjects="1" showGuides="1">
      <p:cViewPr varScale="1">
        <p:scale>
          <a:sx n="62" d="100"/>
          <a:sy n="62" d="100"/>
        </p:scale>
        <p:origin x="1480" y="52"/>
      </p:cViewPr>
      <p:guideLst>
        <p:guide orient="horz" pos="386"/>
        <p:guide orient="horz" pos="2881"/>
        <p:guide orient="horz" pos="3886"/>
        <p:guide orient="horz" pos="4763"/>
        <p:guide pos="501"/>
        <p:guide pos="2731"/>
      </p:guideLst>
    </p:cSldViewPr>
  </p:slideViewPr>
  <p:notesTextViewPr>
    <p:cViewPr>
      <p:scale>
        <a:sx n="66" d="100"/>
        <a:sy n="66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461C5F-14E8-4410-8BE6-5243D4D3B60A}" type="datetimeFigureOut">
              <a:rPr lang="en-US" smtClean="0"/>
              <a:t>12/30/2024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68350" y="746125"/>
            <a:ext cx="5268913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23448"/>
            <a:ext cx="5444490" cy="447484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5169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39" y="9445169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D0A7F9-B7F5-425F-A913-CBE7D238745C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Title"/>
          <p:cNvSpPr>
            <a:spLocks noGrp="1"/>
          </p:cNvSpPr>
          <p:nvPr>
            <p:ph type="title" idx="10" hasCustomPrompt="1"/>
          </p:nvPr>
        </p:nvSpPr>
        <p:spPr>
          <a:xfrm>
            <a:off x="795528" y="1709928"/>
            <a:ext cx="9107424" cy="1554480"/>
          </a:xfrm>
        </p:spPr>
        <p:txBody>
          <a:bodyPr vert="horz" wrap="square" lIns="0" tIns="0" rIns="0" bIns="0" anchor="b">
            <a:spAutoFit/>
          </a:bodyPr>
          <a:lstStyle>
            <a:lvl1pPr algn="l">
              <a:lnSpc>
                <a:spcPct val="110000"/>
              </a:lnSpc>
              <a:spcBef>
                <a:spcPct val="10000"/>
              </a:spcBef>
              <a:buFontTx/>
              <a:buNone/>
              <a:defRPr sz="2400" b="0" i="0">
                <a:solidFill>
                  <a:schemeClr val="tx2"/>
                </a:solidFill>
                <a:latin typeface="Arial" panose="020B0604020202020204"/>
              </a:defRPr>
            </a:lvl1pPr>
          </a:lstStyle>
          <a:p>
            <a:r>
              <a:rPr lang="en-US"/>
              <a:t>[Presentation title]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795528" y="658368"/>
            <a:ext cx="9107424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laceholderDate"/>
          <p:cNvSpPr>
            <a:spLocks noGrp="1"/>
          </p:cNvSpPr>
          <p:nvPr>
            <p:ph type="body" idx="11" hasCustomPrompt="1"/>
          </p:nvPr>
        </p:nvSpPr>
        <p:spPr>
          <a:xfrm>
            <a:off x="4096512" y="3493008"/>
            <a:ext cx="3008376" cy="365760"/>
          </a:xfrm>
        </p:spPr>
        <p:txBody>
          <a:bodyPr vert="horz" wrap="none" lIns="0" tIns="0" rIns="0" bIns="0" anchor="t">
            <a:noAutofit/>
          </a:bodyPr>
          <a:lstStyle>
            <a:lvl1pPr marL="3175" indent="0" algn="l">
              <a:spcBef>
                <a:spcPts val="10"/>
              </a:spcBef>
              <a:buFontTx/>
              <a:buNone/>
              <a:defRPr sz="1400" b="0" i="0">
                <a:solidFill>
                  <a:schemeClr val="bg2"/>
                </a:solidFill>
                <a:latin typeface="Arial" panose="020B0604020202020204"/>
              </a:defRPr>
            </a:lvl1pPr>
            <a:lvl2pPr marL="0" indent="0" algn="l">
              <a:buFontTx/>
              <a:buNone/>
              <a:defRPr sz="1400" b="0" i="0">
                <a:solidFill>
                  <a:schemeClr val="bg2"/>
                </a:solidFill>
                <a:latin typeface="Arial" panose="020B0604020202020204"/>
              </a:defRPr>
            </a:lvl2pPr>
            <a:lvl3pPr marL="210185" indent="0" algn="l">
              <a:buFontTx/>
              <a:buNone/>
              <a:defRPr sz="1400" b="0" i="0">
                <a:solidFill>
                  <a:schemeClr val="bg2"/>
                </a:solidFill>
                <a:latin typeface="Arial" panose="020B0604020202020204"/>
              </a:defRPr>
            </a:lvl3pPr>
            <a:lvl4pPr marL="420370" indent="0" algn="l">
              <a:buFontTx/>
              <a:buNone/>
              <a:defRPr sz="1400" b="0" i="0">
                <a:solidFill>
                  <a:schemeClr val="bg2"/>
                </a:solidFill>
                <a:latin typeface="Arial" panose="020B0604020202020204"/>
              </a:defRPr>
            </a:lvl4pPr>
            <a:lvl5pPr marL="648970" indent="0" algn="l">
              <a:buFontTx/>
              <a:buNone/>
              <a:defRPr sz="1400" b="0" i="0">
                <a:solidFill>
                  <a:schemeClr val="bg2"/>
                </a:solidFill>
                <a:latin typeface="Arial" panose="020B0604020202020204"/>
              </a:defRPr>
            </a:lvl5pPr>
          </a:lstStyle>
          <a:p>
            <a:pPr lvl="0"/>
            <a:r>
              <a:rPr lang="en-US"/>
              <a:t>[Date]</a:t>
            </a:r>
          </a:p>
        </p:txBody>
      </p:sp>
      <p:sp>
        <p:nvSpPr>
          <p:cNvPr id="6" name="PlaceholderSubtitle"/>
          <p:cNvSpPr>
            <a:spLocks noGrp="1"/>
          </p:cNvSpPr>
          <p:nvPr>
            <p:ph type="subTitle" sz="quarter" idx="12" hasCustomPrompt="1"/>
          </p:nvPr>
        </p:nvSpPr>
        <p:spPr>
          <a:xfrm>
            <a:off x="795528" y="3493008"/>
            <a:ext cx="3008376" cy="365760"/>
          </a:xfrm>
          <a:prstGeom prst="rect">
            <a:avLst/>
          </a:prstGeom>
        </p:spPr>
        <p:txBody>
          <a:bodyPr vert="horz" wrap="none" lIns="0" tIns="0" rIns="0" bIns="0" anchor="t">
            <a:noAutofit/>
          </a:bodyPr>
          <a:lstStyle>
            <a:lvl1pPr marL="0" indent="0" algn="l">
              <a:spcBef>
                <a:spcPts val="10"/>
              </a:spcBef>
              <a:buFontTx/>
              <a:buNone/>
              <a:defRPr sz="1400" b="1" i="0">
                <a:solidFill>
                  <a:schemeClr val="bg2"/>
                </a:solidFill>
                <a:latin typeface="Arial" panose="020B0604020202020204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Event name/subtitle</a:t>
            </a:r>
          </a:p>
        </p:txBody>
      </p:sp>
      <p:sp>
        <p:nvSpPr>
          <p:cNvPr id="7" name="PresentationContact"/>
          <p:cNvSpPr>
            <a:spLocks noGrp="1"/>
          </p:cNvSpPr>
          <p:nvPr>
            <p:ph type="body" sz="quarter" idx="13" hasCustomPrompt="1"/>
          </p:nvPr>
        </p:nvSpPr>
        <p:spPr>
          <a:xfrm>
            <a:off x="795528" y="5641848"/>
            <a:ext cx="4114800" cy="914400"/>
          </a:xfrm>
          <a:prstGeom prst="rect">
            <a:avLst/>
          </a:prstGeom>
        </p:spPr>
        <p:txBody>
          <a:bodyPr vert="horz" wrap="square" lIns="0" tIns="36576" rIns="36576" bIns="36576" anchor="b">
            <a:noAutofit/>
          </a:bodyPr>
          <a:lstStyle>
            <a:lvl1pPr marL="3175" indent="0" algn="l">
              <a:lnSpc>
                <a:spcPct val="110000"/>
              </a:lnSpc>
              <a:spcBef>
                <a:spcPts val="910"/>
              </a:spcBef>
              <a:buFontTx/>
              <a:buNone/>
              <a:defRPr sz="1200" b="0" i="0">
                <a:solidFill>
                  <a:schemeClr val="tx1"/>
                </a:solidFill>
                <a:latin typeface="Arial" panose="020B0604020202020204"/>
              </a:defRPr>
            </a:lvl1pPr>
            <a:lvl2pPr marL="0" indent="0" algn="l">
              <a:buFontTx/>
              <a:buNone/>
              <a:defRPr sz="1200" b="0" i="0">
                <a:solidFill>
                  <a:schemeClr val="tx1"/>
                </a:solidFill>
                <a:latin typeface="Arial" panose="020B0604020202020204"/>
              </a:defRPr>
            </a:lvl2pPr>
            <a:lvl3pPr marL="210185" indent="0" algn="l">
              <a:buFontTx/>
              <a:buNone/>
              <a:defRPr sz="1200" b="0" i="0">
                <a:solidFill>
                  <a:schemeClr val="tx1"/>
                </a:solidFill>
                <a:latin typeface="Arial" panose="020B0604020202020204"/>
              </a:defRPr>
            </a:lvl3pPr>
            <a:lvl4pPr marL="420370" indent="0" algn="l">
              <a:buFontTx/>
              <a:buNone/>
              <a:defRPr sz="1200" b="0" i="0">
                <a:solidFill>
                  <a:schemeClr val="tx1"/>
                </a:solidFill>
                <a:latin typeface="Arial" panose="020B0604020202020204"/>
              </a:defRPr>
            </a:lvl4pPr>
            <a:lvl5pPr marL="648970" indent="0" algn="l">
              <a:buFontTx/>
              <a:buNone/>
              <a:defRPr sz="1200" b="0" i="0">
                <a:solidFill>
                  <a:schemeClr val="tx1"/>
                </a:solidFill>
                <a:latin typeface="Arial" panose="020B0604020202020204"/>
              </a:defRPr>
            </a:lvl5pPr>
          </a:lstStyle>
          <a:p>
            <a:pPr lvl="0"/>
            <a:r>
              <a:rPr lang="en-US"/>
              <a:t>Name, Title, Group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795528" y="6601968"/>
            <a:ext cx="9107424" cy="0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fidentialInternal"/>
          <p:cNvSpPr txBox="1"/>
          <p:nvPr userDrawn="1"/>
        </p:nvSpPr>
        <p:spPr>
          <a:xfrm>
            <a:off x="2724912" y="429768"/>
            <a:ext cx="7178040" cy="182880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r">
              <a:lnSpc>
                <a:spcPct val="110000"/>
              </a:lnSpc>
            </a:pPr>
            <a:endParaRPr lang="en-GB" sz="800" b="0" i="0" cap="all" spc="210" dirty="0">
              <a:solidFill>
                <a:schemeClr val="tx2"/>
              </a:solidFill>
              <a:latin typeface="Arial" panose="020B0604020202020204"/>
            </a:endParaRPr>
          </a:p>
        </p:txBody>
      </p:sp>
      <p:sp>
        <p:nvSpPr>
          <p:cNvPr id="10" name="Confidential"/>
          <p:cNvSpPr txBox="1"/>
          <p:nvPr userDrawn="1"/>
        </p:nvSpPr>
        <p:spPr>
          <a:xfrm>
            <a:off x="475488" y="7027587"/>
            <a:ext cx="7178040" cy="227755"/>
          </a:xfrm>
          <a:prstGeom prst="rect">
            <a:avLst/>
          </a:prstGeom>
          <a:noFill/>
        </p:spPr>
        <p:txBody>
          <a:bodyPr vert="horz" wrap="square" lIns="0" tIns="45720" rIns="0" bIns="45720" rtlCol="0" anchor="ctr">
            <a:spAutoFit/>
          </a:bodyPr>
          <a:lstStyle/>
          <a:p>
            <a:pPr algn="r">
              <a:lnSpc>
                <a:spcPct val="110000"/>
              </a:lnSpc>
            </a:pPr>
            <a:endParaRPr lang="en-GB" sz="800" b="0" i="0" cap="all" spc="210" dirty="0">
              <a:solidFill>
                <a:schemeClr val="tx2"/>
              </a:solidFill>
              <a:latin typeface="Arial" panose="020B0604020202020204"/>
            </a:endParaRPr>
          </a:p>
        </p:txBody>
      </p:sp>
      <p:sp>
        <p:nvSpPr>
          <p:cNvPr id="11" name="BrandLogo"/>
          <p:cNvSpPr>
            <a:spLocks noGrp="1"/>
          </p:cNvSpPr>
          <p:nvPr>
            <p:ph type="clipArt" sz="quarter" idx="14" hasCustomPrompt="1"/>
          </p:nvPr>
        </p:nvSpPr>
        <p:spPr>
          <a:xfrm>
            <a:off x="8439911" y="6821424"/>
            <a:ext cx="1600200" cy="374904"/>
          </a:xfrm>
          <a:prstGeom prst="rect">
            <a:avLst/>
          </a:prstGeom>
        </p:spPr>
        <p:txBody>
          <a:bodyPr vert="horz" wrap="square" lIns="36576" tIns="36576" rIns="36576" bIns="36576" anchor="t">
            <a:noAutofit/>
          </a:bodyPr>
          <a:lstStyle>
            <a:lvl1pPr marL="3175" indent="0" algn="r">
              <a:buFontTx/>
              <a:buNone/>
              <a:defRPr sz="1100" b="0" i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[JPM BRAND]</a:t>
            </a:r>
          </a:p>
        </p:txBody>
      </p:sp>
      <p:sp>
        <p:nvSpPr>
          <p:cNvPr id="12" name="JointPitchLogo"/>
          <p:cNvSpPr>
            <a:spLocks noGrp="1"/>
          </p:cNvSpPr>
          <p:nvPr>
            <p:ph type="media" sz="quarter" idx="15" hasCustomPrompt="1"/>
          </p:nvPr>
        </p:nvSpPr>
        <p:spPr>
          <a:xfrm>
            <a:off x="8439911" y="6729984"/>
            <a:ext cx="640080" cy="283464"/>
          </a:xfrm>
          <a:prstGeom prst="rect">
            <a:avLst/>
          </a:prstGeom>
        </p:spPr>
        <p:txBody>
          <a:bodyPr vert="horz" wrap="square" lIns="36576" tIns="36576" rIns="36576" bIns="36576" anchor="b">
            <a:noAutofit/>
          </a:bodyPr>
          <a:lstStyle>
            <a:lvl1pPr marL="3175" indent="0" algn="l">
              <a:buFontTx/>
              <a:buNone/>
              <a:defRPr sz="1100" b="0" i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[JOINT BRAND]</a:t>
            </a:r>
          </a:p>
        </p:txBody>
      </p:sp>
      <p:sp>
        <p:nvSpPr>
          <p:cNvPr id="13" name="CoverGraphic"/>
          <p:cNvSpPr>
            <a:spLocks noGrp="1"/>
          </p:cNvSpPr>
          <p:nvPr>
            <p:ph type="pic" sz="quarter" idx="16" hasCustomPrompt="1"/>
            <p:custDataLst>
              <p:tags r:id="rId1"/>
            </p:custDataLst>
          </p:nvPr>
        </p:nvSpPr>
        <p:spPr>
          <a:xfrm>
            <a:off x="795528" y="1389888"/>
            <a:ext cx="1737360" cy="274320"/>
          </a:xfrm>
          <a:prstGeom prst="rect">
            <a:avLst/>
          </a:prstGeom>
        </p:spPr>
        <p:txBody>
          <a:bodyPr vert="horz" wrap="square" lIns="36576" tIns="36576" rIns="36576" bIns="36576" anchor="t">
            <a:noAutofit/>
          </a:bodyPr>
          <a:lstStyle>
            <a:lvl1pPr marL="3175" indent="0" algn="r">
              <a:buFontTx/>
              <a:buNone/>
              <a:defRPr sz="1100" b="0" i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[COVER GRAPHIC]</a:t>
            </a:r>
          </a:p>
        </p:txBody>
      </p:sp>
      <p:sp>
        <p:nvSpPr>
          <p:cNvPr id="14" name="ClientLogo"/>
          <p:cNvSpPr>
            <a:spLocks noGrp="1"/>
          </p:cNvSpPr>
          <p:nvPr>
            <p:ph type="pic" sz="quarter" idx="17" hasCustomPrompt="1"/>
            <p:custDataLst>
              <p:tags r:id="rId2"/>
            </p:custDataLst>
          </p:nvPr>
        </p:nvSpPr>
        <p:spPr>
          <a:xfrm>
            <a:off x="795528" y="923544"/>
            <a:ext cx="3657600" cy="694944"/>
          </a:xfrm>
          <a:prstGeom prst="rect">
            <a:avLst/>
          </a:prstGeom>
        </p:spPr>
        <p:txBody>
          <a:bodyPr vert="horz" wrap="square" lIns="36576" tIns="36576" rIns="36576" bIns="36576" anchor="t">
            <a:noAutofit/>
          </a:bodyPr>
          <a:lstStyle>
            <a:lvl1pPr marL="3175" indent="0" algn="r">
              <a:buFontTx/>
              <a:buNone/>
              <a:defRPr sz="1100" b="0" i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[CLIENT LOGO]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wo Top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4279392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5623560" y="18928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795528" y="4407408"/>
            <a:ext cx="9107424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ageSubtitle"/>
          <p:cNvSpPr>
            <a:spLocks noGrp="1"/>
          </p:cNvSpPr>
          <p:nvPr>
            <p:ph type="subTitle" sz="quarter" idx="13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ageSubtitle"/>
          <p:cNvSpPr>
            <a:spLocks noGrp="1"/>
          </p:cNvSpPr>
          <p:nvPr>
            <p:ph type="subTitle" idx="10" hasCustomPrompt="1"/>
          </p:nvPr>
        </p:nvSpPr>
        <p:spPr>
          <a:xfrm>
            <a:off x="795528" y="1115568"/>
            <a:ext cx="9107424" cy="365760"/>
          </a:xfr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Title"/>
          <p:cNvSpPr>
            <a:spLocks noGrp="1"/>
          </p:cNvSpPr>
          <p:nvPr>
            <p:ph type="title" idx="10" hasCustomPrompt="1"/>
          </p:nvPr>
        </p:nvSpPr>
        <p:spPr>
          <a:xfrm>
            <a:off x="795528" y="2441448"/>
            <a:ext cx="9107424" cy="1554480"/>
          </a:xfrm>
        </p:spPr>
        <p:txBody>
          <a:bodyPr vert="horz" wrap="square" lIns="0" tIns="0" rIns="0" bIns="0" anchor="b">
            <a:noAutofit/>
          </a:bodyPr>
          <a:lstStyle>
            <a:lvl1pPr algn="l">
              <a:lnSpc>
                <a:spcPct val="110000"/>
              </a:lnSpc>
              <a:spcBef>
                <a:spcPct val="0"/>
              </a:spcBef>
              <a:buFontTx/>
              <a:buNone/>
              <a:defRPr sz="2400" b="0" i="0">
                <a:solidFill>
                  <a:schemeClr val="tx2"/>
                </a:solidFill>
                <a:latin typeface="Arial" panose="020B0604020202020204"/>
              </a:defRPr>
            </a:lvl1pPr>
          </a:lstStyle>
          <a:p>
            <a:r>
              <a:rPr lang="en-US"/>
              <a:t>Click to edit Section Divider title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795528" y="658368"/>
            <a:ext cx="9107424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ageSubtitle"/>
          <p:cNvSpPr>
            <a:spLocks noGrp="1"/>
          </p:cNvSpPr>
          <p:nvPr>
            <p:ph type="subTitle" idx="11" hasCustomPrompt="1"/>
          </p:nvPr>
        </p:nvSpPr>
        <p:spPr>
          <a:xfrm>
            <a:off x="795528" y="4133088"/>
            <a:ext cx="9107424" cy="411480"/>
          </a:xfr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910"/>
              </a:spcBef>
              <a:buFontTx/>
              <a:buNone/>
              <a:defRPr sz="1400" b="1" i="0">
                <a:solidFill>
                  <a:schemeClr val="bg2"/>
                </a:solidFill>
                <a:latin typeface="Arial" panose="020B0604020202020204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add Section Divider subtitle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795528" y="6601968"/>
            <a:ext cx="9107424" cy="0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fidentialInternal"/>
          <p:cNvSpPr txBox="1"/>
          <p:nvPr userDrawn="1"/>
        </p:nvSpPr>
        <p:spPr>
          <a:xfrm>
            <a:off x="2724912" y="246888"/>
            <a:ext cx="7178040" cy="219456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noAutofit/>
          </a:bodyPr>
          <a:lstStyle/>
          <a:p>
            <a:pPr algn="r">
              <a:lnSpc>
                <a:spcPct val="110000"/>
              </a:lnSpc>
            </a:pPr>
            <a:r>
              <a:rPr lang="en-GB" sz="800" b="0" i="0" cap="all" spc="210" dirty="0">
                <a:solidFill>
                  <a:schemeClr val="tx2"/>
                </a:solidFill>
                <a:latin typeface="Arial" panose="020B0604020202020204"/>
              </a:rPr>
              <a:t>STRICTLY PRIVATE AND CONFIDENTIAL</a:t>
            </a:r>
          </a:p>
        </p:txBody>
      </p:sp>
      <p:sp>
        <p:nvSpPr>
          <p:cNvPr id="8" name="Confidential"/>
          <p:cNvSpPr txBox="1"/>
          <p:nvPr userDrawn="1"/>
        </p:nvSpPr>
        <p:spPr>
          <a:xfrm>
            <a:off x="475488" y="7027587"/>
            <a:ext cx="7178040" cy="227755"/>
          </a:xfrm>
          <a:prstGeom prst="rect">
            <a:avLst/>
          </a:prstGeom>
          <a:noFill/>
        </p:spPr>
        <p:txBody>
          <a:bodyPr vert="horz" wrap="square" lIns="0" tIns="45720" rIns="0" bIns="45720" rtlCol="0" anchor="ctr">
            <a:spAutoFit/>
          </a:bodyPr>
          <a:lstStyle/>
          <a:p>
            <a:pPr algn="r">
              <a:lnSpc>
                <a:spcPct val="110000"/>
              </a:lnSpc>
            </a:pPr>
            <a:endParaRPr lang="en-GB" sz="800" b="0" i="0" cap="all" spc="210" dirty="0">
              <a:solidFill>
                <a:schemeClr val="tx2"/>
              </a:solidFill>
              <a:latin typeface="Arial" panose="020B0604020202020204"/>
            </a:endParaRPr>
          </a:p>
        </p:txBody>
      </p:sp>
      <p:sp>
        <p:nvSpPr>
          <p:cNvPr id="9" name="PageNumber"/>
          <p:cNvSpPr txBox="1"/>
          <p:nvPr userDrawn="1"/>
        </p:nvSpPr>
        <p:spPr>
          <a:xfrm>
            <a:off x="5234940" y="6918985"/>
            <a:ext cx="228600" cy="152349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algn="l">
              <a:lnSpc>
                <a:spcPct val="110000"/>
              </a:lnSpc>
            </a:pPr>
            <a:endParaRPr lang="en-GB" sz="900" b="0" i="0" dirty="0">
              <a:solidFill>
                <a:schemeClr val="tx2"/>
              </a:solidFill>
              <a:latin typeface="Arial" panose="020B0604020202020204"/>
            </a:endParaRPr>
          </a:p>
        </p:txBody>
      </p:sp>
      <p:sp>
        <p:nvSpPr>
          <p:cNvPr id="12" name="Rectangle 11"/>
          <p:cNvSpPr>
            <a:spLocks noChangeAspect="1"/>
          </p:cNvSpPr>
          <p:nvPr userDrawn="1">
            <p:custDataLst>
              <p:tags r:id="rId1"/>
            </p:custDataLst>
          </p:nvPr>
        </p:nvSpPr>
        <p:spPr>
          <a:xfrm>
            <a:off x="8614197" y="6821424"/>
            <a:ext cx="1288755" cy="25923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<a:noAutofit/>
          </a:bodyPr>
          <a:lstStyle/>
          <a:p>
            <a:pPr algn="ctr">
              <a:lnSpc>
                <a:spcPct val="110000"/>
              </a:lnSpc>
            </a:pPr>
            <a:endParaRPr lang="en-GB" sz="12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gendaLabel"/>
          <p:cNvSpPr txBox="1"/>
          <p:nvPr userDrawn="1">
            <p:custDataLst>
              <p:tags r:id="rId1"/>
            </p:custDataLst>
          </p:nvPr>
        </p:nvSpPr>
        <p:spPr>
          <a:xfrm>
            <a:off x="795528" y="246888"/>
            <a:ext cx="9107424" cy="685800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l">
              <a:lnSpc>
                <a:spcPct val="110000"/>
              </a:lnSpc>
            </a:pPr>
            <a:r>
              <a:rPr lang="en-GB" sz="1800" b="0" i="0" dirty="0">
                <a:solidFill>
                  <a:schemeClr val="tx2"/>
                </a:solidFill>
                <a:latin typeface="Arial" panose="020B0604020202020204"/>
              </a:rPr>
              <a:t>Agenda</a:t>
            </a:r>
          </a:p>
        </p:txBody>
      </p:sp>
      <p:sp>
        <p:nvSpPr>
          <p:cNvPr id="4" name="AgendaPage"/>
          <p:cNvSpPr txBox="1"/>
          <p:nvPr userDrawn="1">
            <p:custDataLst>
              <p:tags r:id="rId2"/>
            </p:custDataLst>
          </p:nvPr>
        </p:nvSpPr>
        <p:spPr>
          <a:xfrm>
            <a:off x="9513422" y="1463040"/>
            <a:ext cx="389530" cy="295337"/>
          </a:xfrm>
          <a:prstGeom prst="rect">
            <a:avLst/>
          </a:prstGeom>
          <a:noFill/>
        </p:spPr>
        <p:txBody>
          <a:bodyPr vert="horz" wrap="none" lIns="0" tIns="45720" rIns="0" bIns="45720" rtlCol="0" anchor="t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GB" sz="1300" b="0" i="0" dirty="0">
                <a:solidFill>
                  <a:schemeClr val="tx2"/>
                </a:solidFill>
                <a:latin typeface="Arial" panose="020B0604020202020204"/>
              </a:rPr>
              <a:t>Page</a:t>
            </a:r>
          </a:p>
        </p:txBody>
      </p:sp>
      <p:sp>
        <p:nvSpPr>
          <p:cNvPr id="5" name="AgendaTable"/>
          <p:cNvSpPr>
            <a:spLocks noGrp="1"/>
          </p:cNvSpPr>
          <p:nvPr>
            <p:ph type="tbl" idx="10"/>
          </p:nvPr>
        </p:nvSpPr>
        <p:spPr>
          <a:xfrm>
            <a:off x="777240" y="1828800"/>
            <a:ext cx="9107424" cy="5029200"/>
          </a:xfrm>
        </p:spPr>
        <p:txBody>
          <a:bodyPr/>
          <a:lstStyle>
            <a:lvl1pPr marL="3175" indent="0">
              <a:buFontTx/>
              <a:buNone/>
              <a:defRPr sz="1300" b="0" i="0">
                <a:solidFill>
                  <a:schemeClr val="bg2"/>
                </a:solidFill>
                <a:latin typeface="Arial" panose="020B0604020202020204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type="body" idx="10"/>
          </p:nvPr>
        </p:nvSpPr>
        <p:spPr>
          <a:xfrm>
            <a:off x="795528" y="1591056"/>
            <a:ext cx="9107424" cy="5029200"/>
          </a:xfrm>
        </p:spPr>
        <p:txBody>
          <a:bodyPr vert="horz" wrap="square" lIns="91440" tIns="36576" rIns="36576" bIns="36576" anchor="t">
            <a:noAutofit/>
          </a:bodyPr>
          <a:lstStyle>
            <a:lvl1pPr marL="3175" indent="0" algn="l">
              <a:lnSpc>
                <a:spcPct val="110000"/>
              </a:lnSpc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  <a:latin typeface="Arial" panose="020B0604020202020204"/>
              </a:defRPr>
            </a:lvl1pPr>
            <a:lvl2pPr marL="0" indent="0" algn="l">
              <a:lnSpc>
                <a:spcPct val="110000"/>
              </a:lnSpc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  <a:latin typeface="Arial" panose="020B0604020202020204"/>
              </a:defRPr>
            </a:lvl2pPr>
            <a:lvl3pPr marL="210185" indent="0" algn="l">
              <a:lnSpc>
                <a:spcPct val="110000"/>
              </a:lnSpc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  <a:latin typeface="Arial" panose="020B0604020202020204"/>
              </a:defRPr>
            </a:lvl3pPr>
            <a:lvl4pPr marL="420370" indent="0" algn="l">
              <a:lnSpc>
                <a:spcPct val="110000"/>
              </a:lnSpc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  <a:latin typeface="Arial" panose="020B0604020202020204"/>
              </a:defRPr>
            </a:lvl4pPr>
            <a:lvl5pPr marL="648970" indent="0" algn="l">
              <a:lnSpc>
                <a:spcPct val="110000"/>
              </a:lnSpc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  <a:latin typeface="Arial" panose="020B0604020202020204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hree Content T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2852928" cy="44805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3922776" y="1892808"/>
            <a:ext cx="2852928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7050024" y="1892808"/>
            <a:ext cx="2852928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ageSubtitle"/>
          <p:cNvSpPr>
            <a:spLocks noGrp="1"/>
          </p:cNvSpPr>
          <p:nvPr>
            <p:ph type="subTitle" sz="quarter" idx="13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hree Content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ageSubtitle"/>
          <p:cNvSpPr>
            <a:spLocks noGrp="1"/>
          </p:cNvSpPr>
          <p:nvPr>
            <p:ph type="subTitle" idx="10" hasCustomPrompt="1"/>
          </p:nvPr>
        </p:nvSpPr>
        <p:spPr>
          <a:xfrm>
            <a:off x="795528" y="1115568"/>
            <a:ext cx="9107424" cy="365760"/>
          </a:xfrm>
        </p:spPr>
        <p:txBody>
          <a:bodyPr vert="horz" wrap="none" lIns="0" tIns="0" rIns="0" bIns="0" anchor="t">
            <a:noAutofit/>
          </a:bodyPr>
          <a:lstStyle>
            <a:lvl1pPr marL="0" indent="0" algn="l">
              <a:spcBef>
                <a:spcPts val="1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Event name/subtitle</a:t>
            </a:r>
          </a:p>
        </p:txBody>
      </p:sp>
      <p:sp>
        <p:nvSpPr>
          <p:cNvPr id="4" name="Content1"/>
          <p:cNvSpPr>
            <a:spLocks noGrp="1"/>
          </p:cNvSpPr>
          <p:nvPr>
            <p:ph sz="quarter" idx="11"/>
          </p:nvPr>
        </p:nvSpPr>
        <p:spPr>
          <a:xfrm>
            <a:off x="795528" y="1709928"/>
            <a:ext cx="9107424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2"/>
          <p:cNvSpPr>
            <a:spLocks noGrp="1"/>
          </p:cNvSpPr>
          <p:nvPr>
            <p:ph sz="quarter" idx="12"/>
          </p:nvPr>
        </p:nvSpPr>
        <p:spPr>
          <a:xfrm>
            <a:off x="795528" y="3383280"/>
            <a:ext cx="9107424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3"/>
          <p:cNvSpPr>
            <a:spLocks noGrp="1"/>
          </p:cNvSpPr>
          <p:nvPr>
            <p:ph sz="quarter" idx="13"/>
          </p:nvPr>
        </p:nvSpPr>
        <p:spPr>
          <a:xfrm>
            <a:off x="795528" y="5065776"/>
            <a:ext cx="9107424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ix Content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709928"/>
            <a:ext cx="4279392" cy="1307592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795528" y="3383280"/>
            <a:ext cx="4279392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795528" y="5065776"/>
            <a:ext cx="4279392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4"/>
          <p:cNvSpPr>
            <a:spLocks noGrp="1"/>
          </p:cNvSpPr>
          <p:nvPr>
            <p:ph sz="quarter" idx="13"/>
          </p:nvPr>
        </p:nvSpPr>
        <p:spPr>
          <a:xfrm>
            <a:off x="5623560" y="1709928"/>
            <a:ext cx="4279392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5"/>
          <p:cNvSpPr>
            <a:spLocks noGrp="1"/>
          </p:cNvSpPr>
          <p:nvPr>
            <p:ph sz="quarter" idx="14"/>
          </p:nvPr>
        </p:nvSpPr>
        <p:spPr>
          <a:xfrm>
            <a:off x="5623560" y="3383280"/>
            <a:ext cx="4279392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6"/>
          <p:cNvSpPr>
            <a:spLocks noGrp="1"/>
          </p:cNvSpPr>
          <p:nvPr>
            <p:ph sz="quarter" idx="15"/>
          </p:nvPr>
        </p:nvSpPr>
        <p:spPr>
          <a:xfrm>
            <a:off x="5623560" y="5065776"/>
            <a:ext cx="4279392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PageSubtitle"/>
          <p:cNvSpPr>
            <a:spLocks noGrp="1"/>
          </p:cNvSpPr>
          <p:nvPr>
            <p:ph type="subTitle" sz="quarter" idx="16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i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2852928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3922776" y="1892808"/>
            <a:ext cx="2852928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7050024" y="1892808"/>
            <a:ext cx="2852928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4"/>
          <p:cNvSpPr>
            <a:spLocks noGrp="1"/>
          </p:cNvSpPr>
          <p:nvPr>
            <p:ph sz="quarter" idx="13"/>
          </p:nvPr>
        </p:nvSpPr>
        <p:spPr>
          <a:xfrm>
            <a:off x="795528" y="4407408"/>
            <a:ext cx="2852928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5"/>
          <p:cNvSpPr>
            <a:spLocks noGrp="1"/>
          </p:cNvSpPr>
          <p:nvPr>
            <p:ph sz="quarter" idx="14"/>
          </p:nvPr>
        </p:nvSpPr>
        <p:spPr>
          <a:xfrm>
            <a:off x="3922776" y="4407408"/>
            <a:ext cx="2852928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6"/>
          <p:cNvSpPr>
            <a:spLocks noGrp="1"/>
          </p:cNvSpPr>
          <p:nvPr>
            <p:ph sz="quarter" idx="15"/>
          </p:nvPr>
        </p:nvSpPr>
        <p:spPr>
          <a:xfrm>
            <a:off x="7050024" y="4407408"/>
            <a:ext cx="2852928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PageSubtitle"/>
          <p:cNvSpPr>
            <a:spLocks noGrp="1"/>
          </p:cNvSpPr>
          <p:nvPr>
            <p:ph type="subTitle" sz="quarter" idx="16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9107424" cy="44805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Page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igh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ageSubtitle"/>
          <p:cNvSpPr>
            <a:spLocks noGrp="1"/>
          </p:cNvSpPr>
          <p:nvPr>
            <p:ph type="subTitle" idx="10" hasCustomPrompt="1"/>
          </p:nvPr>
        </p:nvSpPr>
        <p:spPr>
          <a:xfrm>
            <a:off x="795528" y="1115568"/>
            <a:ext cx="9107424" cy="365760"/>
          </a:xfr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  <p:sp>
        <p:nvSpPr>
          <p:cNvPr id="4" name="Content1"/>
          <p:cNvSpPr>
            <a:spLocks noGrp="1"/>
          </p:cNvSpPr>
          <p:nvPr>
            <p:ph sz="quarter" idx="11"/>
          </p:nvPr>
        </p:nvSpPr>
        <p:spPr>
          <a:xfrm>
            <a:off x="795528" y="18928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2"/>
          <p:cNvSpPr>
            <a:spLocks noGrp="1"/>
          </p:cNvSpPr>
          <p:nvPr>
            <p:ph sz="quarter" idx="12"/>
          </p:nvPr>
        </p:nvSpPr>
        <p:spPr>
          <a:xfrm>
            <a:off x="3118104" y="18928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3"/>
          <p:cNvSpPr>
            <a:spLocks noGrp="1"/>
          </p:cNvSpPr>
          <p:nvPr>
            <p:ph sz="quarter" idx="13"/>
          </p:nvPr>
        </p:nvSpPr>
        <p:spPr>
          <a:xfrm>
            <a:off x="5440680" y="18928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4"/>
          <p:cNvSpPr>
            <a:spLocks noGrp="1"/>
          </p:cNvSpPr>
          <p:nvPr>
            <p:ph sz="quarter" idx="14"/>
          </p:nvPr>
        </p:nvSpPr>
        <p:spPr>
          <a:xfrm>
            <a:off x="7763256" y="18928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5"/>
          <p:cNvSpPr>
            <a:spLocks noGrp="1"/>
          </p:cNvSpPr>
          <p:nvPr>
            <p:ph sz="quarter" idx="15"/>
          </p:nvPr>
        </p:nvSpPr>
        <p:spPr>
          <a:xfrm>
            <a:off x="795528" y="44074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6"/>
          <p:cNvSpPr>
            <a:spLocks noGrp="1"/>
          </p:cNvSpPr>
          <p:nvPr>
            <p:ph sz="quarter" idx="16"/>
          </p:nvPr>
        </p:nvSpPr>
        <p:spPr>
          <a:xfrm>
            <a:off x="3118104" y="44074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7"/>
          <p:cNvSpPr>
            <a:spLocks noGrp="1"/>
          </p:cNvSpPr>
          <p:nvPr>
            <p:ph sz="quarter" idx="17"/>
          </p:nvPr>
        </p:nvSpPr>
        <p:spPr>
          <a:xfrm>
            <a:off x="5440680" y="44074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8"/>
          <p:cNvSpPr>
            <a:spLocks noGrp="1"/>
          </p:cNvSpPr>
          <p:nvPr>
            <p:ph sz="quarter" idx="18"/>
          </p:nvPr>
        </p:nvSpPr>
        <p:spPr>
          <a:xfrm>
            <a:off x="7763256" y="44074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ageSubtitle"/>
          <p:cNvSpPr>
            <a:spLocks noGrp="1"/>
          </p:cNvSpPr>
          <p:nvPr>
            <p:ph type="subTitle" idx="10" hasCustomPrompt="1"/>
          </p:nvPr>
        </p:nvSpPr>
        <p:spPr>
          <a:xfrm>
            <a:off x="795528" y="1115568"/>
            <a:ext cx="9107424" cy="365760"/>
          </a:xfr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  <p:sp>
        <p:nvSpPr>
          <p:cNvPr id="4" name="Content1"/>
          <p:cNvSpPr>
            <a:spLocks noGrp="1"/>
          </p:cNvSpPr>
          <p:nvPr>
            <p:ph sz="quarter" idx="11"/>
          </p:nvPr>
        </p:nvSpPr>
        <p:spPr>
          <a:xfrm>
            <a:off x="795528" y="1892808"/>
            <a:ext cx="2194560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2"/>
          <p:cNvSpPr>
            <a:spLocks noGrp="1"/>
          </p:cNvSpPr>
          <p:nvPr>
            <p:ph sz="quarter" idx="12"/>
          </p:nvPr>
        </p:nvSpPr>
        <p:spPr>
          <a:xfrm>
            <a:off x="3429000" y="1892808"/>
            <a:ext cx="6473952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3209544" y="1527048"/>
            <a:ext cx="0" cy="507492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7048" y="1828799"/>
            <a:ext cx="8074152" cy="4343401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95968" y="560541"/>
            <a:ext cx="9720318" cy="339410"/>
          </a:xfrm>
        </p:spPr>
        <p:txBody>
          <a:bodyPr/>
          <a:lstStyle>
            <a:lvl1pPr>
              <a:defRPr>
                <a:solidFill>
                  <a:srgbClr val="00355F"/>
                </a:solidFill>
                <a:ea typeface="LF_Kai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95971" y="899953"/>
            <a:ext cx="9708510" cy="363166"/>
          </a:xfrm>
        </p:spPr>
        <p:txBody>
          <a:bodyPr wrap="square" tIns="45680" bIns="45680">
            <a:spAutoFit/>
          </a:bodyPr>
          <a:lstStyle>
            <a:lvl1pPr>
              <a:defRPr sz="1600" b="1">
                <a:solidFill>
                  <a:schemeClr val="accent2"/>
                </a:solidFill>
                <a:ea typeface="LF_Kai"/>
              </a:defRPr>
            </a:lvl1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495971" y="1686812"/>
            <a:ext cx="9708510" cy="4803830"/>
          </a:xfrm>
        </p:spPr>
        <p:txBody>
          <a:bodyPr/>
          <a:lstStyle>
            <a:lvl1pPr>
              <a:defRPr>
                <a:ea typeface="LF_Kai"/>
              </a:defRPr>
            </a:lvl1pPr>
            <a:lvl2pPr>
              <a:defRPr>
                <a:ea typeface="LF_Kai"/>
              </a:defRPr>
            </a:lvl2pPr>
            <a:lvl3pPr>
              <a:defRPr>
                <a:ea typeface="LF_Kai"/>
              </a:defRPr>
            </a:lvl3pPr>
            <a:lvl4pPr>
              <a:defRPr>
                <a:ea typeface="LF_Kai"/>
              </a:defRPr>
            </a:lvl4pPr>
            <a:lvl5pPr>
              <a:defRPr>
                <a:ea typeface="LF_Ka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9" descr="Type:FootnoteFooter;FootnoteCount:0;"/>
          <p:cNvSpPr>
            <a:spLocks noGrp="1"/>
          </p:cNvSpPr>
          <p:nvPr>
            <p:ph type="body" sz="quarter" idx="15" hasCustomPrompt="1"/>
          </p:nvPr>
        </p:nvSpPr>
        <p:spPr>
          <a:xfrm>
            <a:off x="495971" y="6735608"/>
            <a:ext cx="9708510" cy="320088"/>
          </a:xfrm>
        </p:spPr>
        <p:txBody>
          <a:bodyPr wrap="square" tIns="137060" bIns="45686" anchor="b" anchorCtr="0">
            <a:spAutoFit/>
          </a:bodyPr>
          <a:lstStyle>
            <a:lvl1pPr marL="118745" indent="-118745">
              <a:spcBef>
                <a:spcPts val="0"/>
              </a:spcBef>
              <a:defRPr sz="800" i="1">
                <a:latin typeface="Arial" panose="020B0604020202020204" pitchFamily="34" charset="0"/>
                <a:ea typeface="LF_Kai"/>
                <a:cs typeface="Arial" panose="020B0604020202020204" pitchFamily="34" charset="0"/>
              </a:defRPr>
            </a:lvl1pPr>
            <a:lvl2pPr marL="118745" indent="-118745">
              <a:defRPr sz="800" i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8745" indent="-118745">
              <a:defRPr sz="800" i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8745" indent="-118745">
              <a:defRPr sz="800" i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8745" indent="-118745">
              <a:defRPr sz="800" i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[Footnote]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86690" indent="-186690" algn="l">
              <a:buClr>
                <a:srgbClr val="000000"/>
              </a:buClr>
              <a:buSzPct val="100000"/>
              <a:buFont typeface="Symbol" panose="05050102010706020507"/>
              <a:buChar char="·"/>
              <a:defRPr b="0">
                <a:solidFill>
                  <a:srgbClr val="53565A"/>
                </a:solidFill>
              </a:defRPr>
            </a:lvl1pPr>
            <a:lvl2pPr marL="373380" indent="-186690" algn="l">
              <a:buClr>
                <a:srgbClr val="000000"/>
              </a:buClr>
              <a:buSzPct val="100000"/>
              <a:buFont typeface="Arial" panose="020B0604020202020204"/>
              <a:buChar char="–"/>
              <a:defRPr b="0">
                <a:solidFill>
                  <a:srgbClr val="53565A"/>
                </a:solidFill>
              </a:defRPr>
            </a:lvl2pPr>
            <a:lvl3pPr marL="560070" indent="-186690" algn="l">
              <a:buClr>
                <a:srgbClr val="000000"/>
              </a:buClr>
              <a:buSzPct val="100000"/>
              <a:buFont typeface="Wingdings" panose="05000000000000000000" pitchFamily="2" charset="2"/>
              <a:buChar char=""/>
              <a:defRPr b="0">
                <a:solidFill>
                  <a:srgbClr val="53565A"/>
                </a:solidFill>
              </a:defRPr>
            </a:lvl3pPr>
            <a:lvl4pPr marL="746760" indent="-186690" algn="l">
              <a:buClr>
                <a:srgbClr val="000000"/>
              </a:buClr>
              <a:buSzPct val="100000"/>
              <a:buFont typeface="Arial" panose="020B0604020202020204" pitchFamily="34" charset="0"/>
              <a:buChar char="○"/>
              <a:defRPr b="0">
                <a:solidFill>
                  <a:srgbClr val="53565A"/>
                </a:solidFill>
              </a:defRPr>
            </a:lvl4pPr>
            <a:lvl5pPr marL="933450" indent="-186690" algn="l">
              <a:buClr>
                <a:srgbClr val="000000"/>
              </a:buClr>
              <a:buSzPct val="100000"/>
              <a:buFont typeface="Symbol" panose="05050102010706020507"/>
              <a:buChar char="·"/>
              <a:defRPr b="0">
                <a:solidFill>
                  <a:srgbClr val="53565A"/>
                </a:solidFill>
              </a:defRPr>
            </a:lvl5pPr>
            <a:lvl6pPr marL="1120140" indent="-186690" algn="l">
              <a:buClr>
                <a:srgbClr val="000000"/>
              </a:buClr>
              <a:buSzPct val="100000"/>
              <a:buFont typeface="Arial" panose="020B0604020202020204"/>
              <a:buChar char="–"/>
              <a:defRPr b="0">
                <a:solidFill>
                  <a:srgbClr val="53565A"/>
                </a:solidFill>
              </a:defRPr>
            </a:lvl6pPr>
            <a:lvl7pPr marL="1306830" indent="-186690" algn="l">
              <a:buClr>
                <a:srgbClr val="000000"/>
              </a:buClr>
              <a:buSzPct val="100000"/>
              <a:buFont typeface="Wingdings" panose="05000000000000000000" pitchFamily="2" charset="2"/>
              <a:buChar char=""/>
              <a:defRPr b="0">
                <a:solidFill>
                  <a:srgbClr val="53565A"/>
                </a:solidFill>
              </a:defRPr>
            </a:lvl7pPr>
            <a:lvl8pPr marL="1493520" indent="-186690" algn="l">
              <a:buClr>
                <a:srgbClr val="000000"/>
              </a:buClr>
              <a:buSzPct val="100000"/>
              <a:buFont typeface="Arial" panose="020B0604020202020204" pitchFamily="34" charset="0"/>
              <a:buChar char="○"/>
              <a:defRPr b="0">
                <a:solidFill>
                  <a:srgbClr val="53565A"/>
                </a:solidFill>
              </a:defRPr>
            </a:lvl8pPr>
            <a:lvl9pPr marL="1680210" indent="-186690" algn="l">
              <a:buClr>
                <a:srgbClr val="000000"/>
              </a:buClr>
              <a:buSzPct val="100000"/>
              <a:buFont typeface="Symbol" panose="05050102010706020507"/>
              <a:buChar char="·"/>
              <a:defRPr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type="body" idx="10"/>
          </p:nvPr>
        </p:nvSpPr>
        <p:spPr>
          <a:xfrm>
            <a:off x="795528" y="1591056"/>
            <a:ext cx="9107424" cy="4791456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Page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4279392" cy="44805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5623560" y="1892808"/>
            <a:ext cx="4279392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PageSubtitle"/>
          <p:cNvSpPr>
            <a:spLocks noGrp="1"/>
          </p:cNvSpPr>
          <p:nvPr>
            <p:ph type="subTitle" sz="quarter" idx="12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ne Left Tw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4279392" cy="44805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5623560" y="18928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5623560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ageSubtitle"/>
          <p:cNvSpPr>
            <a:spLocks noGrp="1"/>
          </p:cNvSpPr>
          <p:nvPr>
            <p:ph type="subTitle" sz="quarter" idx="13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wo Left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4279392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795528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5623560" y="1892808"/>
            <a:ext cx="4279392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ageSubtitle"/>
          <p:cNvSpPr>
            <a:spLocks noGrp="1"/>
          </p:cNvSpPr>
          <p:nvPr>
            <p:ph type="subTitle" sz="quarter" idx="13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4279392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795528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5623560" y="18928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4"/>
          <p:cNvSpPr>
            <a:spLocks noGrp="1"/>
          </p:cNvSpPr>
          <p:nvPr>
            <p:ph sz="quarter" idx="13"/>
          </p:nvPr>
        </p:nvSpPr>
        <p:spPr>
          <a:xfrm>
            <a:off x="5623560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PageSubtitle"/>
          <p:cNvSpPr>
            <a:spLocks noGrp="1"/>
          </p:cNvSpPr>
          <p:nvPr>
            <p:ph type="subTitle" sz="quarter" idx="14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ne Top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9107424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795528" y="4407408"/>
            <a:ext cx="9107424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PageSubtitle"/>
          <p:cNvSpPr>
            <a:spLocks noGrp="1"/>
          </p:cNvSpPr>
          <p:nvPr>
            <p:ph type="subTitle" sz="quarter" idx="12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ne Top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ageSubtitle"/>
          <p:cNvSpPr>
            <a:spLocks noGrp="1"/>
          </p:cNvSpPr>
          <p:nvPr>
            <p:ph type="subTitle" idx="10" hasCustomPrompt="1"/>
          </p:nvPr>
        </p:nvSpPr>
        <p:spPr>
          <a:xfrm>
            <a:off x="795528" y="1115568"/>
            <a:ext cx="9107424" cy="365760"/>
          </a:xfr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  <p:sp>
        <p:nvSpPr>
          <p:cNvPr id="4" name="Content1"/>
          <p:cNvSpPr>
            <a:spLocks noGrp="1"/>
          </p:cNvSpPr>
          <p:nvPr>
            <p:ph sz="quarter" idx="11"/>
          </p:nvPr>
        </p:nvSpPr>
        <p:spPr>
          <a:xfrm>
            <a:off x="795528" y="1892808"/>
            <a:ext cx="9107424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2"/>
          <p:cNvSpPr>
            <a:spLocks noGrp="1"/>
          </p:cNvSpPr>
          <p:nvPr>
            <p:ph sz="quarter" idx="12"/>
          </p:nvPr>
        </p:nvSpPr>
        <p:spPr>
          <a:xfrm>
            <a:off x="795528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3"/>
          <p:cNvSpPr>
            <a:spLocks noGrp="1"/>
          </p:cNvSpPr>
          <p:nvPr>
            <p:ph sz="quarter" idx="13"/>
          </p:nvPr>
        </p:nvSpPr>
        <p:spPr>
          <a:xfrm>
            <a:off x="5623560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ags" Target="../tags/tag2.xml"/><Relationship Id="rId30" Type="http://schemas.openxmlformats.org/officeDocument/2006/relationships/tags" Target="../tags/tag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Title"/>
          <p:cNvSpPr>
            <a:spLocks noGrp="1"/>
          </p:cNvSpPr>
          <p:nvPr>
            <p:ph type="title"/>
          </p:nvPr>
        </p:nvSpPr>
        <p:spPr>
          <a:xfrm>
            <a:off x="795528" y="246888"/>
            <a:ext cx="9107424" cy="685800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laceholderBody"/>
          <p:cNvSpPr>
            <a:spLocks noGrp="1"/>
          </p:cNvSpPr>
          <p:nvPr>
            <p:ph type="body" idx="1"/>
          </p:nvPr>
        </p:nvSpPr>
        <p:spPr>
          <a:xfrm>
            <a:off x="795528" y="1527048"/>
            <a:ext cx="9107424" cy="5029200"/>
          </a:xfrm>
          <a:prstGeom prst="rect">
            <a:avLst/>
          </a:prstGeom>
        </p:spPr>
        <p:txBody>
          <a:bodyPr vert="horz" wrap="square" lIns="91440" tIns="36576" rIns="36576" bIns="36576" rtlCol="0" anchor="t">
            <a:noAutofit/>
          </a:bodyPr>
          <a:lstStyle/>
          <a:p>
            <a:pPr marL="12065" lvl="0" indent="-8890" algn="l" defTabSz="914400" rtl="0" eaLnBrk="1" latinLnBrk="0" hangingPunct="1">
              <a:lnSpc>
                <a:spcPct val="110000"/>
              </a:lnSpc>
              <a:spcBef>
                <a:spcPts val="91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/>
              <a:t>Body Text</a:t>
            </a:r>
          </a:p>
          <a:p>
            <a:pPr marL="742950" lvl="1" indent="-28575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Arial" panose="020B0604020202020204" pitchFamily="34" charset="0"/>
              <a:buChar char="•"/>
            </a:pPr>
            <a:r>
              <a:rPr lang="en-US"/>
              <a:t>Bullet one</a:t>
            </a:r>
          </a:p>
          <a:p>
            <a:pPr marL="1143000" lvl="2" indent="-22860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Pct val="92000"/>
              <a:buFont typeface="Arial" panose="020B0604020202020204" pitchFamily="34" charset="0"/>
              <a:buChar char="•"/>
            </a:pPr>
            <a:r>
              <a:rPr lang="en-US"/>
              <a:t>Bullet two</a:t>
            </a:r>
          </a:p>
          <a:p>
            <a:pPr marL="1600200" lvl="3" indent="-228600" algn="l" defTabSz="914400" rtl="0" eaLnBrk="1" latinLnBrk="0" hangingPunct="1">
              <a:lnSpc>
                <a:spcPct val="110000"/>
              </a:lnSpc>
              <a:spcBef>
                <a:spcPts val="1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/>
              <a:t>Bullet three</a:t>
            </a:r>
          </a:p>
          <a:p>
            <a:pPr marL="2057400" lvl="4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/>
              <a:t>Bullet four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795528" y="1024128"/>
            <a:ext cx="9107424" cy="0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fidentialInternal"/>
          <p:cNvSpPr txBox="1"/>
          <p:nvPr userDrawn="1">
            <p:custDataLst>
              <p:tags r:id="rId27"/>
            </p:custDataLst>
          </p:nvPr>
        </p:nvSpPr>
        <p:spPr>
          <a:xfrm>
            <a:off x="2724912" y="246888"/>
            <a:ext cx="7178040" cy="219456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algn="r">
              <a:lnSpc>
                <a:spcPct val="110000"/>
              </a:lnSpc>
            </a:pPr>
            <a:endParaRPr lang="en-GB" sz="700" b="0" i="0" cap="all" spc="210" dirty="0">
              <a:solidFill>
                <a:schemeClr val="tx2"/>
              </a:solidFill>
              <a:latin typeface="Arial" panose="020B0604020202020204"/>
            </a:endParaRPr>
          </a:p>
        </p:txBody>
      </p:sp>
      <p:sp>
        <p:nvSpPr>
          <p:cNvPr id="6" name="Confidential" hidden="1"/>
          <p:cNvSpPr txBox="1"/>
          <p:nvPr userDrawn="1">
            <p:custDataLst>
              <p:tags r:id="rId28"/>
            </p:custDataLst>
          </p:nvPr>
        </p:nvSpPr>
        <p:spPr>
          <a:xfrm>
            <a:off x="475488" y="7059168"/>
            <a:ext cx="7178040" cy="201658"/>
          </a:xfrm>
          <a:prstGeom prst="rect">
            <a:avLst/>
          </a:prstGeom>
          <a:noFill/>
        </p:spPr>
        <p:txBody>
          <a:bodyPr vert="horz" wrap="square" lIns="0" tIns="45720" rIns="0" bIns="45720" rtlCol="0" anchor="t">
            <a:spAutoFit/>
          </a:bodyPr>
          <a:lstStyle/>
          <a:p>
            <a:pPr algn="r">
              <a:lnSpc>
                <a:spcPct val="110000"/>
              </a:lnSpc>
            </a:pPr>
            <a:endParaRPr lang="en-GB" sz="700" b="0" i="0" cap="all" spc="210" dirty="0">
              <a:solidFill>
                <a:schemeClr val="tx2"/>
              </a:solidFill>
              <a:latin typeface="Arial" panose="020B0604020202020204"/>
            </a:endParaRPr>
          </a:p>
        </p:txBody>
      </p:sp>
      <p:sp>
        <p:nvSpPr>
          <p:cNvPr id="7" name="SubsectionTracker"/>
          <p:cNvSpPr txBox="1"/>
          <p:nvPr userDrawn="1"/>
        </p:nvSpPr>
        <p:spPr>
          <a:xfrm>
            <a:off x="795528" y="216093"/>
            <a:ext cx="65" cy="143886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spAutoFit/>
          </a:bodyPr>
          <a:lstStyle/>
          <a:p>
            <a:pPr algn="l">
              <a:lnSpc>
                <a:spcPct val="110000"/>
              </a:lnSpc>
            </a:pPr>
            <a:endParaRPr lang="en-GB" sz="850" b="0" i="0" dirty="0">
              <a:solidFill>
                <a:schemeClr val="bg2"/>
              </a:solidFill>
              <a:latin typeface="Arial Narrow" panose="020B0606020202030204"/>
            </a:endParaRPr>
          </a:p>
        </p:txBody>
      </p:sp>
      <p:sp>
        <p:nvSpPr>
          <p:cNvPr id="8" name="PageNumber"/>
          <p:cNvSpPr txBox="1"/>
          <p:nvPr userDrawn="1"/>
        </p:nvSpPr>
        <p:spPr>
          <a:xfrm>
            <a:off x="5234940" y="6903720"/>
            <a:ext cx="228600" cy="182880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>
              <a:lnSpc>
                <a:spcPct val="110000"/>
              </a:lnSpc>
            </a:pPr>
            <a:endParaRPr lang="en-GB" sz="900" b="0" i="0" dirty="0">
              <a:solidFill>
                <a:schemeClr val="tx2"/>
              </a:solidFill>
              <a:latin typeface="Arial" panose="020B0604020202020204"/>
            </a:endParaRPr>
          </a:p>
        </p:txBody>
      </p:sp>
      <p:sp>
        <p:nvSpPr>
          <p:cNvPr id="10" name="ClientName"/>
          <p:cNvSpPr txBox="1"/>
          <p:nvPr userDrawn="1">
            <p:custDataLst>
              <p:tags r:id="rId29"/>
            </p:custDataLst>
          </p:nvPr>
        </p:nvSpPr>
        <p:spPr>
          <a:xfrm>
            <a:off x="795528" y="6967728"/>
            <a:ext cx="1828800" cy="118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10000"/>
              </a:lnSpc>
            </a:pPr>
            <a:r>
              <a:rPr lang="en-GB" sz="900" b="0" i="0" cap="all" spc="150" dirty="0">
                <a:solidFill>
                  <a:schemeClr val="tx2"/>
                </a:solidFill>
                <a:latin typeface="Arial" panose="020B0604020202020204"/>
              </a:rPr>
              <a:t>Worldwide Brewing</a:t>
            </a:r>
          </a:p>
        </p:txBody>
      </p:sp>
      <p:sp>
        <p:nvSpPr>
          <p:cNvPr id="13" name="Rectangle 12"/>
          <p:cNvSpPr>
            <a:spLocks noChangeAspect="1"/>
          </p:cNvSpPr>
          <p:nvPr userDrawn="1">
            <p:custDataLst>
              <p:tags r:id="rId30"/>
            </p:custDataLst>
          </p:nvPr>
        </p:nvSpPr>
        <p:spPr>
          <a:xfrm>
            <a:off x="8614197" y="6821424"/>
            <a:ext cx="1288755" cy="259232"/>
          </a:xfrm>
          <a:prstGeom prst="rect">
            <a:avLst/>
          </a:prstGeom>
          <a:blipFill>
            <a:blip r:embed="rId31"/>
            <a:stretch>
              <a:fillRect/>
            </a:stretch>
          </a:blip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<a:noAutofit/>
          </a:bodyPr>
          <a:lstStyle/>
          <a:p>
            <a:pPr algn="ctr">
              <a:lnSpc>
                <a:spcPct val="110000"/>
              </a:lnSpc>
            </a:pPr>
            <a:endParaRPr lang="en-GB" sz="1200" dirty="0">
              <a:solidFill>
                <a:schemeClr val="tx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</p:sldLayoutIdLst>
  <p:txStyles>
    <p:titleStyle>
      <a:lvl1pPr algn="l" defTabSz="914400" rtl="0" eaLnBrk="1" latinLnBrk="0" hangingPunct="1">
        <a:spcBef>
          <a:spcPct val="0"/>
        </a:spcBef>
        <a:buFontTx/>
        <a:buNone/>
        <a:defRPr sz="1800" b="0" i="0" kern="1200">
          <a:solidFill>
            <a:schemeClr val="tx2"/>
          </a:solidFill>
          <a:latin typeface="Arial" panose="020B0604020202020204"/>
          <a:ea typeface="+mj-ea"/>
          <a:cs typeface="+mj-cs"/>
        </a:defRPr>
      </a:lvl1pPr>
    </p:titleStyle>
    <p:bodyStyle>
      <a:lvl1pPr marL="12065" indent="-8890" algn="l" defTabSz="914400" rtl="0" eaLnBrk="1" latinLnBrk="0" hangingPunct="1">
        <a:lnSpc>
          <a:spcPct val="110000"/>
        </a:lnSpc>
        <a:spcBef>
          <a:spcPts val="910"/>
        </a:spcBef>
        <a:spcAft>
          <a:spcPct val="0"/>
        </a:spcAft>
        <a:buFontTx/>
        <a:buNone/>
        <a:defRPr sz="1200" b="0" i="0" kern="1200">
          <a:solidFill>
            <a:srgbClr val="313335"/>
          </a:solidFill>
          <a:latin typeface="Arial" panose="020B0604020202020204"/>
          <a:ea typeface="+mn-ea"/>
          <a:cs typeface="+mn-cs"/>
        </a:defRPr>
      </a:lvl1pPr>
      <a:lvl2pPr marL="210185" indent="-210185" algn="l" defTabSz="914400" rtl="0" eaLnBrk="1" latinLnBrk="0" hangingPunct="1">
        <a:lnSpc>
          <a:spcPct val="110000"/>
        </a:lnSpc>
        <a:spcBef>
          <a:spcPts val="600"/>
        </a:spcBef>
        <a:spcAft>
          <a:spcPct val="0"/>
        </a:spcAft>
        <a:buClr>
          <a:schemeClr val="bg2"/>
        </a:buClr>
        <a:buSzPct val="92000"/>
        <a:buFont typeface="Wingdings" panose="05000000000000000000"/>
        <a:buChar char="n"/>
        <a:defRPr sz="1200" b="0" i="0" kern="1200">
          <a:solidFill>
            <a:srgbClr val="313335"/>
          </a:solidFill>
          <a:latin typeface="Arial" panose="020B0604020202020204"/>
          <a:ea typeface="+mn-ea"/>
          <a:cs typeface="+mn-cs"/>
        </a:defRPr>
      </a:lvl2pPr>
      <a:lvl3pPr marL="420370" indent="-210185" algn="l" defTabSz="914400" rtl="0" eaLnBrk="1" latinLnBrk="0" hangingPunct="1">
        <a:lnSpc>
          <a:spcPct val="110000"/>
        </a:lnSpc>
        <a:spcBef>
          <a:spcPts val="300"/>
        </a:spcBef>
        <a:spcAft>
          <a:spcPct val="0"/>
        </a:spcAft>
        <a:buClr>
          <a:schemeClr val="tx2"/>
        </a:buClr>
        <a:buSzPct val="92000"/>
        <a:buFont typeface="Wingdings" panose="05000000000000000000"/>
        <a:buChar char="n"/>
        <a:defRPr sz="1200" b="0" i="0" kern="1200">
          <a:solidFill>
            <a:srgbClr val="313335"/>
          </a:solidFill>
          <a:latin typeface="Arial" panose="020B0604020202020204"/>
          <a:ea typeface="+mn-ea"/>
          <a:cs typeface="+mn-cs"/>
        </a:defRPr>
      </a:lvl3pPr>
      <a:lvl4pPr marL="648970" indent="-228600" algn="l" defTabSz="914400" rtl="0" eaLnBrk="1" latinLnBrk="0" hangingPunct="1">
        <a:lnSpc>
          <a:spcPct val="110000"/>
        </a:lnSpc>
        <a:spcBef>
          <a:spcPts val="100"/>
        </a:spcBef>
        <a:spcAft>
          <a:spcPct val="0"/>
        </a:spcAft>
        <a:buClr>
          <a:schemeClr val="tx2"/>
        </a:buClr>
        <a:buSzPct val="100000"/>
        <a:buFont typeface="Arial" panose="020B0604020202020204"/>
        <a:buChar char="–"/>
        <a:defRPr sz="1200" b="0" i="0" kern="1200">
          <a:solidFill>
            <a:srgbClr val="313335"/>
          </a:solidFill>
          <a:latin typeface="Arial" panose="020B0604020202020204"/>
          <a:ea typeface="+mn-ea"/>
          <a:cs typeface="+mn-cs"/>
        </a:defRPr>
      </a:lvl4pPr>
      <a:lvl5pPr marL="877570" indent="-228600" algn="l" defTabSz="914400" rtl="0" eaLnBrk="1" latinLnBrk="0" hangingPunct="1">
        <a:lnSpc>
          <a:spcPct val="110000"/>
        </a:lnSpc>
        <a:spcBef>
          <a:spcPts val="0"/>
        </a:spcBef>
        <a:spcAft>
          <a:spcPct val="0"/>
        </a:spcAft>
        <a:buClr>
          <a:schemeClr val="tx2"/>
        </a:buClr>
        <a:buSzPct val="100000"/>
        <a:buFont typeface="Arial" panose="020B0604020202020204"/>
        <a:buChar char="–"/>
        <a:defRPr sz="1200" b="0" i="0" kern="1200">
          <a:solidFill>
            <a:srgbClr val="313335"/>
          </a:solidFill>
          <a:latin typeface="Arial" panose="020B0604020202020204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12065" indent="-8890" algn="l" defTabSz="914400" rtl="0" eaLnBrk="1" fontAlgn="b" latinLnBrk="0" hangingPunct="1">
        <a:lnSpc>
          <a:spcPct val="100000"/>
        </a:lnSpc>
        <a:spcBef>
          <a:spcPts val="265"/>
        </a:spcBef>
        <a:spcAft>
          <a:spcPct val="0"/>
        </a:spcAft>
        <a:buFontTx/>
        <a:buNone/>
        <a:defRPr sz="900" b="0" i="0" kern="1200">
          <a:solidFill>
            <a:schemeClr val="tx2"/>
          </a:solidFill>
          <a:latin typeface="Arial" panose="020B0604020202020204"/>
          <a:ea typeface="Arial Unicode MS"/>
          <a:cs typeface="+mn-cs"/>
        </a:defRPr>
      </a:lvl1pPr>
      <a:lvl2pPr marL="210185" indent="-210185" algn="l" defTabSz="914400" rtl="0" eaLnBrk="1" fontAlgn="b" latinLnBrk="0" hangingPunct="1">
        <a:lnSpc>
          <a:spcPct val="100000"/>
        </a:lnSpc>
        <a:spcBef>
          <a:spcPts val="265"/>
        </a:spcBef>
        <a:spcAft>
          <a:spcPct val="0"/>
        </a:spcAft>
        <a:buClr>
          <a:schemeClr val="bg2"/>
        </a:buClr>
        <a:buSzPct val="92000"/>
        <a:buFont typeface="Wingdings" panose="05000000000000000000"/>
        <a:buChar char="n"/>
        <a:defRPr sz="900" b="0" i="0" kern="1200">
          <a:solidFill>
            <a:schemeClr val="tx2"/>
          </a:solidFill>
          <a:latin typeface="Arial" panose="020B0604020202020204"/>
          <a:ea typeface="Arial Unicode MS"/>
          <a:cs typeface="+mn-cs"/>
        </a:defRPr>
      </a:lvl2pPr>
      <a:lvl3pPr marL="420370" indent="-210185" algn="l" defTabSz="914400" rtl="0" eaLnBrk="1" fontAlgn="b" latinLnBrk="0" hangingPunct="1">
        <a:lnSpc>
          <a:spcPct val="100000"/>
        </a:lnSpc>
        <a:spcBef>
          <a:spcPts val="265"/>
        </a:spcBef>
        <a:spcAft>
          <a:spcPct val="0"/>
        </a:spcAft>
        <a:buClr>
          <a:schemeClr val="tx2"/>
        </a:buClr>
        <a:buSzPct val="92000"/>
        <a:buFont typeface="Wingdings" panose="05000000000000000000"/>
        <a:buChar char="n"/>
        <a:defRPr sz="900" b="0" i="0" kern="1200">
          <a:solidFill>
            <a:schemeClr val="tx2"/>
          </a:solidFill>
          <a:latin typeface="Arial" panose="020B0604020202020204"/>
          <a:ea typeface="Arial Unicode MS"/>
          <a:cs typeface="+mn-cs"/>
        </a:defRPr>
      </a:lvl3pPr>
      <a:lvl4pPr marL="648970" indent="-228600" algn="l" defTabSz="914400" rtl="0" eaLnBrk="1" fontAlgn="b" latinLnBrk="0" hangingPunct="1">
        <a:lnSpc>
          <a:spcPct val="100000"/>
        </a:lnSpc>
        <a:spcBef>
          <a:spcPts val="265"/>
        </a:spcBef>
        <a:spcAft>
          <a:spcPct val="0"/>
        </a:spcAft>
        <a:buClr>
          <a:schemeClr val="tx2"/>
        </a:buClr>
        <a:buSzPct val="100000"/>
        <a:buFont typeface="Arial" panose="020B0604020202020204"/>
        <a:buChar char="–"/>
        <a:defRPr sz="900" b="0" i="0" kern="1200">
          <a:solidFill>
            <a:schemeClr val="tx2"/>
          </a:solidFill>
          <a:latin typeface="Arial" panose="020B0604020202020204"/>
          <a:ea typeface="Arial Unicode MS"/>
          <a:cs typeface="+mn-cs"/>
        </a:defRPr>
      </a:lvl4pPr>
      <a:lvl5pPr marL="877570" indent="-228600" algn="l" defTabSz="914400" rtl="0" eaLnBrk="1" fontAlgn="b" latinLnBrk="0" hangingPunct="1">
        <a:lnSpc>
          <a:spcPct val="100000"/>
        </a:lnSpc>
        <a:spcBef>
          <a:spcPts val="265"/>
        </a:spcBef>
        <a:spcAft>
          <a:spcPct val="0"/>
        </a:spcAft>
        <a:buClr>
          <a:schemeClr val="tx2"/>
        </a:buClr>
        <a:buSzPct val="100000"/>
        <a:buFont typeface="Arial" panose="020B0604020202020204"/>
        <a:buChar char="–"/>
        <a:defRPr sz="900" b="0" i="0" kern="1200">
          <a:solidFill>
            <a:schemeClr val="tx2"/>
          </a:solidFill>
          <a:latin typeface="Arial" panose="020B0604020202020204"/>
          <a:ea typeface="Arial Unicode MS"/>
          <a:cs typeface="+mn-cs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Illustrative DCF analysis for Happy Hour Co</a:t>
            </a:r>
          </a:p>
        </p:txBody>
      </p:sp>
      <p:sp>
        <p:nvSpPr>
          <p:cNvPr id="9" name="Subtitle 12"/>
          <p:cNvSpPr txBox="1"/>
          <p:nvPr/>
        </p:nvSpPr>
        <p:spPr>
          <a:xfrm>
            <a:off x="795528" y="1044458"/>
            <a:ext cx="9107424" cy="246888"/>
          </a:xfrm>
          <a:prstGeom prst="rect">
            <a:avLst/>
          </a:prstGeom>
          <a:gradFill flip="none" rotWithShape="1">
            <a:gsLst>
              <a:gs pos="96000">
                <a:srgbClr val="6D6E6A">
                  <a:alpha val="0"/>
                  <a:lumMod val="60000"/>
                  <a:lumOff val="40000"/>
                </a:srgbClr>
              </a:gs>
              <a:gs pos="97000">
                <a:srgbClr val="6D6E6A">
                  <a:lumMod val="60000"/>
                  <a:lumOff val="40000"/>
                </a:srgbClr>
              </a:gs>
              <a:gs pos="100000">
                <a:srgbClr val="6D6E6A">
                  <a:lumMod val="60000"/>
                  <a:lumOff val="40000"/>
                </a:srgbClr>
              </a:gs>
            </a:gsLst>
            <a:lin ang="5400000" scaled="1"/>
            <a:tileRect/>
          </a:gradFill>
        </p:spPr>
        <p:txBody>
          <a:bodyPr vert="horz" wrap="square" lIns="0" tIns="45720" rIns="45720" bIns="27432" rtlCol="0" anchor="b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ct val="0"/>
              </a:spcAft>
              <a:buFontTx/>
              <a:buNone/>
              <a:defRPr sz="1500" b="0" i="0" kern="1200">
                <a:solidFill>
                  <a:schemeClr val="tx2"/>
                </a:solidFill>
                <a:latin typeface="Arial" panose="020B0604020202020204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Wingdings" panose="05000000000000000000"/>
              <a:buNone/>
              <a:defRPr sz="1200" b="0" i="0" kern="1200">
                <a:solidFill>
                  <a:srgbClr val="313335"/>
                </a:solidFill>
                <a:latin typeface="Arial" panose="020B0604020202020204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Pct val="92000"/>
              <a:buFont typeface="Wingdings" panose="05000000000000000000"/>
              <a:buNone/>
              <a:defRPr sz="1200" b="0" i="0" kern="1200">
                <a:solidFill>
                  <a:srgbClr val="313335"/>
                </a:solidFill>
                <a:latin typeface="Arial" panose="020B0604020202020204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1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/>
              <a:buNone/>
              <a:defRPr sz="1200" b="0" i="0" kern="1200">
                <a:solidFill>
                  <a:srgbClr val="313335"/>
                </a:solidFill>
                <a:latin typeface="Arial" panose="020B0604020202020204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/>
              <a:buNone/>
              <a:defRPr sz="1200" b="0" i="0" kern="1200">
                <a:solidFill>
                  <a:srgbClr val="313335"/>
                </a:solidFill>
                <a:latin typeface="Arial" panose="020B0604020202020204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>
              <a:lnSpc>
                <a:spcPct val="100000"/>
              </a:lnSpc>
              <a:spcBef>
                <a:spcPts val="0"/>
              </a:spcBef>
            </a:pPr>
            <a:r>
              <a:rPr lang="en-GB" sz="1100" b="1" dirty="0">
                <a:solidFill>
                  <a:schemeClr val="tx1"/>
                </a:solidFill>
              </a:rPr>
              <a:t>Summary financials and cash flow</a:t>
            </a:r>
          </a:p>
        </p:txBody>
      </p:sp>
      <p:sp>
        <p:nvSpPr>
          <p:cNvPr id="12" name="Subtitle 12"/>
          <p:cNvSpPr txBox="1"/>
          <p:nvPr/>
        </p:nvSpPr>
        <p:spPr>
          <a:xfrm>
            <a:off x="795528" y="5344204"/>
            <a:ext cx="9107424" cy="246888"/>
          </a:xfrm>
          <a:prstGeom prst="rect">
            <a:avLst/>
          </a:prstGeom>
          <a:gradFill flip="none" rotWithShape="1">
            <a:gsLst>
              <a:gs pos="96000">
                <a:srgbClr val="6D6E6A">
                  <a:alpha val="0"/>
                  <a:lumMod val="60000"/>
                  <a:lumOff val="40000"/>
                </a:srgbClr>
              </a:gs>
              <a:gs pos="97000">
                <a:srgbClr val="6D6E6A">
                  <a:lumMod val="60000"/>
                  <a:lumOff val="40000"/>
                </a:srgbClr>
              </a:gs>
              <a:gs pos="100000">
                <a:srgbClr val="6D6E6A">
                  <a:lumMod val="60000"/>
                  <a:lumOff val="40000"/>
                </a:srgbClr>
              </a:gs>
            </a:gsLst>
            <a:lin ang="5400000" scaled="1"/>
            <a:tileRect/>
          </a:gradFill>
        </p:spPr>
        <p:txBody>
          <a:bodyPr vert="horz" wrap="square" lIns="0" tIns="45720" rIns="45720" bIns="27432" rtlCol="0" anchor="b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ct val="0"/>
              </a:spcAft>
              <a:buFontTx/>
              <a:buNone/>
              <a:defRPr sz="1500" b="0" i="0" kern="1200">
                <a:solidFill>
                  <a:schemeClr val="tx2"/>
                </a:solidFill>
                <a:latin typeface="Arial" panose="020B0604020202020204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Wingdings" panose="05000000000000000000"/>
              <a:buNone/>
              <a:defRPr sz="1200" b="0" i="0" kern="1200">
                <a:solidFill>
                  <a:srgbClr val="313335"/>
                </a:solidFill>
                <a:latin typeface="Arial" panose="020B0604020202020204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Pct val="92000"/>
              <a:buFont typeface="Wingdings" panose="05000000000000000000"/>
              <a:buNone/>
              <a:defRPr sz="1200" b="0" i="0" kern="1200">
                <a:solidFill>
                  <a:srgbClr val="313335"/>
                </a:solidFill>
                <a:latin typeface="Arial" panose="020B0604020202020204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1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/>
              <a:buNone/>
              <a:defRPr sz="1200" b="0" i="0" kern="1200">
                <a:solidFill>
                  <a:srgbClr val="313335"/>
                </a:solidFill>
                <a:latin typeface="Arial" panose="020B0604020202020204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/>
              <a:buNone/>
              <a:defRPr sz="1200" b="0" i="0" kern="1200">
                <a:solidFill>
                  <a:srgbClr val="313335"/>
                </a:solidFill>
                <a:latin typeface="Arial" panose="020B0604020202020204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>
              <a:lnSpc>
                <a:spcPct val="100000"/>
              </a:lnSpc>
              <a:spcBef>
                <a:spcPts val="0"/>
              </a:spcBef>
            </a:pPr>
            <a:r>
              <a:rPr lang="en-GB" sz="1100" b="1" dirty="0">
                <a:solidFill>
                  <a:schemeClr val="tx1"/>
                </a:solidFill>
              </a:rPr>
              <a:t>Net present value based on perpetuity growth method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623560" y="5610557"/>
            <a:ext cx="4279392" cy="152349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spAutoFit/>
          </a:bodyPr>
          <a:lstStyle/>
          <a:p>
            <a:pPr>
              <a:lnSpc>
                <a:spcPct val="110000"/>
              </a:lnSpc>
            </a:pPr>
            <a:r>
              <a:rPr lang="en-GB" sz="900" b="1" dirty="0"/>
              <a:t>Sensitising firm value ($m) and implied offer price to WACC and TGR</a:t>
            </a:r>
            <a:endParaRPr lang="en-GB" sz="900" b="1" dirty="0">
              <a:latin typeface="Arial" panose="020B0604020202020204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95528" y="6823702"/>
            <a:ext cx="3499356" cy="107722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r>
              <a:rPr lang="en-GB" sz="700" dirty="0">
                <a:solidFill>
                  <a:schemeClr val="tx2"/>
                </a:solidFill>
              </a:rPr>
              <a:t>Source: </a:t>
            </a:r>
            <a:r>
              <a:rPr lang="en-GB" sz="700" dirty="0">
                <a:solidFill>
                  <a:srgbClr val="6D6E6A"/>
                </a:solidFill>
              </a:rPr>
              <a:t>Company Business Plan (January 2020); </a:t>
            </a:r>
            <a:r>
              <a:rPr lang="en-GB" sz="700" dirty="0">
                <a:solidFill>
                  <a:schemeClr val="tx2"/>
                </a:solidFill>
              </a:rPr>
              <a:t>Equity research; J.P. Morgan analysis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180560" y="1312862"/>
            <a:ext cx="2772565" cy="4001415"/>
          </a:xfrm>
          <a:prstGeom prst="rect">
            <a:avLst/>
          </a:prstGeom>
          <a:noFill/>
          <a:ln w="12700">
            <a:solidFill>
              <a:schemeClr val="accent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" rtlCol="0" anchor="t"/>
          <a:lstStyle/>
          <a:p>
            <a:pPr algn="ctr"/>
            <a:r>
              <a:rPr lang="en-GB" sz="900" b="1" dirty="0">
                <a:solidFill>
                  <a:schemeClr val="accent1"/>
                </a:solidFill>
              </a:rPr>
              <a:t>Management estimates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019800" y="1312861"/>
            <a:ext cx="3883158" cy="4001415"/>
          </a:xfrm>
          <a:prstGeom prst="rect">
            <a:avLst/>
          </a:prstGeom>
          <a:noFill/>
          <a:ln w="12700">
            <a:solidFill>
              <a:schemeClr val="accent2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" rtlCol="0" anchor="t"/>
          <a:lstStyle/>
          <a:p>
            <a:pPr algn="ctr"/>
            <a:r>
              <a:rPr lang="en-GB" sz="900" b="1" dirty="0">
                <a:solidFill>
                  <a:schemeClr val="accent2"/>
                </a:solidFill>
              </a:rPr>
              <a:t>J.P. Morgan outside-in extrapolation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-1899878" y="143032"/>
            <a:ext cx="1544180" cy="216293"/>
            <a:chOff x="814747" y="114751"/>
            <a:chExt cx="1544180" cy="216293"/>
          </a:xfrm>
        </p:grpSpPr>
        <p:sp>
          <p:nvSpPr>
            <p:cNvPr id="18" name="Rectangle 1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gray">
            <a:xfrm>
              <a:off x="814747" y="114751"/>
              <a:ext cx="771191" cy="216293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bg1"/>
              </a:solidFill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36576" tIns="329184" rIns="36576" bIns="329184" anchor="ctr">
              <a:noAutofit/>
            </a:bodyPr>
            <a:lstStyle/>
            <a:p>
              <a:pPr marL="0" lvl="1" algn="ctr" defTabSz="1019175">
                <a:buClr>
                  <a:srgbClr val="7397BC"/>
                </a:buClr>
                <a:buSzPct val="92000"/>
              </a:pPr>
              <a:r>
                <a:rPr lang="en-US" sz="700" dirty="0"/>
                <a:t>Broker case</a:t>
              </a:r>
            </a:p>
          </p:txBody>
        </p:sp>
        <p:sp>
          <p:nvSpPr>
            <p:cNvPr id="22" name="Rectangle 11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gray">
            <a:xfrm>
              <a:off x="1587736" y="114751"/>
              <a:ext cx="771191" cy="216293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bg1"/>
              </a:solidFill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36576" tIns="329184" rIns="36576" bIns="329184" anchor="ctr">
              <a:noAutofit/>
            </a:bodyPr>
            <a:lstStyle/>
            <a:p>
              <a:pPr marL="0" lvl="1" algn="ctr" defTabSz="1019175">
                <a:buClr>
                  <a:srgbClr val="7397BC"/>
                </a:buClr>
                <a:buSzPct val="92000"/>
              </a:pPr>
              <a:r>
                <a:rPr lang="en-US" sz="700" b="1" dirty="0">
                  <a:solidFill>
                    <a:schemeClr val="bg1"/>
                  </a:solidFill>
                </a:rPr>
                <a:t>Management case</a:t>
              </a:r>
            </a:p>
          </p:txBody>
        </p:sp>
      </p:grpSp>
      <p:sp>
        <p:nvSpPr>
          <p:cNvPr id="7" name="PageNumber"/>
          <p:cNvSpPr txBox="1"/>
          <p:nvPr/>
        </p:nvSpPr>
        <p:spPr>
          <a:xfrm>
            <a:off x="5234940" y="6903720"/>
            <a:ext cx="228600" cy="182880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GB" sz="900" dirty="0">
                <a:solidFill>
                  <a:schemeClr val="tx2"/>
                </a:solidFill>
                <a:latin typeface="Arial" panose="020B0604020202020204" pitchFamily="34" charset="0"/>
              </a:rPr>
              <a:t>1</a:t>
            </a:r>
          </a:p>
        </p:txBody>
      </p:sp>
      <p:graphicFrame>
        <p:nvGraphicFramePr>
          <p:cNvPr id="3" name="Table 2"/>
          <p:cNvGraphicFramePr/>
          <p:nvPr>
            <p:custDataLst>
              <p:tags r:id="rId2"/>
            </p:custDataLst>
          </p:nvPr>
        </p:nvGraphicFramePr>
        <p:xfrm>
          <a:off x="812165" y="1322705"/>
          <a:ext cx="9341485" cy="4051300"/>
        </p:xfrm>
        <a:graphic>
          <a:graphicData uri="http://schemas.openxmlformats.org/drawingml/2006/table">
            <a:tbl>
              <a:tblPr/>
              <a:tblGrid>
                <a:gridCol w="5480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73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73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29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29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975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7975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58039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2354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endParaRPr sz="700" b="0" i="0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sz="700" b="0" i="0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sz="700" b="0" i="0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sz="700" b="0" i="0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sz="700" b="0" i="0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sz="700" b="0" i="0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sz="700" b="0" i="0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sz="700" b="0" i="0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sz="700" b="0" i="0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sz="700" b="0" i="0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sz="700" b="0" i="0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sz="700" b="0" i="0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sz="700" b="0" i="0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sz="700" b="0" i="0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sz="700" b="0" i="0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sz="700" b="0" i="0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sz="700" b="0" i="0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sz="700" b="0" i="0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algn="l" fontAlgn="b"/>
                      <a:r>
                        <a:rPr sz="700" b="1" i="0">
                          <a:solidFill>
                            <a:srgbClr val="FFFFFF"/>
                          </a:solidFill>
                          <a:latin typeface="Arial" panose="020B0604020202020204"/>
                          <a:ea typeface="Arial" panose="020B0604020202020204"/>
                        </a:rPr>
                        <a:t>Summary financials and cashflow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sz="700" b="1" i="0">
                          <a:solidFill>
                            <a:srgbClr val="FFFFFF"/>
                          </a:solidFill>
                          <a:latin typeface="Arial" panose="020B0604020202020204"/>
                          <a:ea typeface="Arial" panose="020B0604020202020204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sz="700" b="1" i="0">
                          <a:solidFill>
                            <a:srgbClr val="FFFFFF"/>
                          </a:solidFill>
                          <a:latin typeface="Arial" panose="020B0604020202020204"/>
                          <a:ea typeface="Arial" panose="020B0604020202020204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sz="700" b="1" i="0">
                          <a:solidFill>
                            <a:srgbClr val="FFFFFF"/>
                          </a:solidFill>
                          <a:latin typeface="Arial" panose="020B0604020202020204"/>
                          <a:ea typeface="Arial" panose="020B0604020202020204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sz="700" b="1" i="0">
                          <a:solidFill>
                            <a:srgbClr val="FFFFFF"/>
                          </a:solidFill>
                          <a:latin typeface="Arial" panose="020B0604020202020204"/>
                          <a:ea typeface="Arial" panose="020B0604020202020204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sz="700" b="0" i="0">
                          <a:solidFill>
                            <a:srgbClr val="FFFFFF"/>
                          </a:solidFill>
                          <a:latin typeface="Arial" panose="020B0604020202020204"/>
                          <a:ea typeface="Arial" panose="020B0604020202020204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sz="700" b="0" i="0">
                          <a:solidFill>
                            <a:srgbClr val="FFFFFF"/>
                          </a:solidFill>
                          <a:latin typeface="Arial" panose="020B0604020202020204"/>
                          <a:ea typeface="Arial" panose="020B0604020202020204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sz="700" b="0" i="0">
                          <a:solidFill>
                            <a:srgbClr val="FFFFFF"/>
                          </a:solidFill>
                          <a:latin typeface="Arial" panose="020B0604020202020204"/>
                          <a:ea typeface="Arial" panose="020B0604020202020204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sz="700" b="0" i="0">
                          <a:solidFill>
                            <a:srgbClr val="FFFFFF"/>
                          </a:solidFill>
                          <a:latin typeface="Arial" panose="020B0604020202020204"/>
                          <a:ea typeface="Arial" panose="020B0604020202020204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sz="700" b="0" i="0">
                          <a:solidFill>
                            <a:srgbClr val="FFFFFF"/>
                          </a:solidFill>
                          <a:latin typeface="Arial" panose="020B0604020202020204"/>
                          <a:ea typeface="Arial" panose="020B0604020202020204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sz="700" b="0" i="0">
                          <a:solidFill>
                            <a:srgbClr val="FFFFFF"/>
                          </a:solidFill>
                          <a:latin typeface="Arial" panose="020B0604020202020204"/>
                          <a:ea typeface="Arial" panose="020B0604020202020204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sz="700" b="0" i="0">
                          <a:solidFill>
                            <a:srgbClr val="FFFFFF"/>
                          </a:solidFill>
                          <a:latin typeface="Arial" panose="020B0604020202020204"/>
                          <a:ea typeface="Arial" panose="020B0604020202020204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sz="700" b="0" i="0">
                          <a:solidFill>
                            <a:srgbClr val="FFFFFF"/>
                          </a:solidFill>
                          <a:latin typeface="Arial" panose="020B0604020202020204"/>
                          <a:ea typeface="Arial" panose="020B0604020202020204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sz="700" b="0" i="0">
                          <a:solidFill>
                            <a:srgbClr val="FFFFFF"/>
                          </a:solidFill>
                          <a:latin typeface="Arial" panose="020B0604020202020204"/>
                          <a:ea typeface="Arial" panose="020B0604020202020204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sz="700" b="0" i="0">
                          <a:solidFill>
                            <a:srgbClr val="FFFFFF"/>
                          </a:solidFill>
                          <a:latin typeface="Arial" panose="020B0604020202020204"/>
                          <a:ea typeface="Arial" panose="020B0604020202020204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sz="700" b="0" i="0">
                          <a:solidFill>
                            <a:srgbClr val="FFFFFF"/>
                          </a:solidFill>
                          <a:latin typeface="Arial" panose="020B0604020202020204"/>
                          <a:ea typeface="Arial" panose="020B0604020202020204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sz="700" b="0" i="0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sz="700" b="0" i="0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sz="700" b="0" i="0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sz="700" b="0" i="0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sz="700" b="0" i="0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sz="700" b="0" i="0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sz="700" b="0" i="0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sz="700" b="0" i="0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sz="700" b="0" i="0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sz="700" b="0" i="0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sz="700" b="0" i="0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sz="700" b="0" i="0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sz="700" b="0" i="0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sz="700" b="0" i="0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sz="700" b="0" i="0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sz="700" b="0" i="0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sz="700" b="0" i="0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sz="700" b="0" i="0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6685">
                <a:tc gridSpan="2">
                  <a:txBody>
                    <a:bodyPr/>
                    <a:lstStyle/>
                    <a:p>
                      <a:pPr algn="l" fontAlgn="ctr"/>
                      <a:r>
                        <a:rPr sz="700" b="0" i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DCF Forecast Year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sz="700" b="0" i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sz="700" b="0" i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sz="700" b="0" i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sz="700" b="0" i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sz="700" b="0" i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sz="700" b="0" i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sz="700" b="0" i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sz="700" b="0" i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sz="700" b="0" i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sz="700" b="0" i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sz="700" b="0" i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sz="700" b="0" i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sz="700" b="0" i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sz="700" b="0" i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sz="700" b="0" i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10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sz="700" b="0" i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TV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6685">
                <a:tc>
                  <a:txBody>
                    <a:bodyPr/>
                    <a:lstStyle/>
                    <a:p>
                      <a:pPr algn="l" fontAlgn="ctr"/>
                      <a:r>
                        <a:rPr sz="700" b="0" i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Mar YE ($m)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sz="700" b="0" i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sz="700" b="0" i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sz="700" b="0" i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sz="700" b="0" i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sz="700" b="0" i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sz="500" b="0" i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2020E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>
                      <a:solidFill>
                        <a:srgbClr val="969696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sz="500" b="0" i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2021E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>
                      <a:solidFill>
                        <a:srgbClr val="969696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sz="500" b="0" i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2022E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>
                      <a:solidFill>
                        <a:srgbClr val="969696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sz="500" b="0" i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2023E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>
                      <a:solidFill>
                        <a:srgbClr val="969696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sz="500" b="0" i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2024E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>
                      <a:solidFill>
                        <a:srgbClr val="969696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sz="500" b="0" i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2025E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>
                      <a:solidFill>
                        <a:srgbClr val="969696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sz="500" b="0" i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2026E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>
                      <a:solidFill>
                        <a:srgbClr val="969696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sz="500" b="0" i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2027E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>
                      <a:solidFill>
                        <a:srgbClr val="969696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sz="500" b="0" i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2028E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>
                      <a:solidFill>
                        <a:srgbClr val="969696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sz="500" b="0" i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2029E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>
                      <a:solidFill>
                        <a:srgbClr val="969696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sz="500" b="0" i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2030E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>
                      <a:solidFill>
                        <a:srgbClr val="969696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sz="700" b="0" i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6685">
                <a:tc>
                  <a:txBody>
                    <a:bodyPr/>
                    <a:lstStyle/>
                    <a:p>
                      <a:pPr algn="l" fontAlgn="ctr"/>
                      <a:r>
                        <a:rPr sz="700" b="1" i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Revenue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sz="700" b="1" i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sz="700" b="1" i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sz="700" b="1" i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sz="700" b="1" i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sz="700" b="1" i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sz="500" b="1" i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1,149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969696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sz="500" b="1" i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1,256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969696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sz="500" b="1" i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1,354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969696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sz="500" b="1" i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1,447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969696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sz="500" b="1" i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1,443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969696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sz="500" b="1" i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1,471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969696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sz="500" b="1" i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969696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sz="500" b="1" i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969696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sz="500" b="1" i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969696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sz="500" b="1" i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969696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sz="500" b="1" i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969696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sz="500" b="1" i="0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6685">
                <a:tc>
                  <a:txBody>
                    <a:bodyPr/>
                    <a:lstStyle/>
                    <a:p>
                      <a:pPr algn="l" fontAlgn="ctr"/>
                      <a:r>
                        <a:rPr sz="700" b="0" i="1">
                          <a:solidFill>
                            <a:srgbClr val="808080"/>
                          </a:solidFill>
                          <a:latin typeface="Arial" panose="020B0604020202020204"/>
                          <a:ea typeface="Arial" panose="020B0604020202020204"/>
                        </a:rPr>
                        <a:t>% growth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sz="700" b="0" i="1">
                        <a:solidFill>
                          <a:srgbClr val="808080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sz="700" b="0" i="1">
                        <a:solidFill>
                          <a:srgbClr val="808080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sz="700" b="0" i="1">
                        <a:solidFill>
                          <a:srgbClr val="808080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sz="700" b="0" i="1">
                        <a:solidFill>
                          <a:srgbClr val="808080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sz="700" b="0" i="1">
                        <a:solidFill>
                          <a:srgbClr val="808080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sz="500" b="0" i="1">
                        <a:solidFill>
                          <a:srgbClr val="808080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sz="500" b="0" i="1">
                          <a:solidFill>
                            <a:srgbClr val="808080"/>
                          </a:solidFill>
                          <a:latin typeface="Arial" panose="020B0604020202020204"/>
                          <a:ea typeface="Arial" panose="020B0604020202020204"/>
                        </a:rPr>
                        <a:t>9.3%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sz="500" b="0" i="1">
                          <a:solidFill>
                            <a:srgbClr val="808080"/>
                          </a:solidFill>
                          <a:latin typeface="Arial" panose="020B0604020202020204"/>
                          <a:ea typeface="Arial" panose="020B0604020202020204"/>
                        </a:rPr>
                        <a:t>7.8%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sz="500" b="0" i="1">
                          <a:solidFill>
                            <a:srgbClr val="808080"/>
                          </a:solidFill>
                          <a:latin typeface="Arial" panose="020B0604020202020204"/>
                          <a:ea typeface="Arial" panose="020B0604020202020204"/>
                        </a:rPr>
                        <a:t>6.9%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sz="500" b="0" i="1">
                          <a:solidFill>
                            <a:srgbClr val="808080"/>
                          </a:solidFill>
                          <a:latin typeface="Arial" panose="020B0604020202020204"/>
                          <a:ea typeface="Arial" panose="020B0604020202020204"/>
                        </a:rPr>
                        <a:t>(0.3%)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sz="500" b="0" i="1">
                          <a:solidFill>
                            <a:srgbClr val="808080"/>
                          </a:solidFill>
                          <a:latin typeface="Arial" panose="020B0604020202020204"/>
                          <a:ea typeface="Arial" panose="020B0604020202020204"/>
                        </a:rPr>
                        <a:t>2.0%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sz="500" b="0" i="1">
                          <a:solidFill>
                            <a:srgbClr val="808080"/>
                          </a:solidFill>
                          <a:latin typeface="Arial" panose="020B0604020202020204"/>
                          <a:ea typeface="Arial" panose="020B0604020202020204"/>
                        </a:rPr>
                        <a:t>#DIV/0!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sz="500" b="0" i="1">
                          <a:solidFill>
                            <a:srgbClr val="808080"/>
                          </a:solidFill>
                          <a:latin typeface="Arial" panose="020B0604020202020204"/>
                          <a:ea typeface="Arial" panose="020B0604020202020204"/>
                        </a:rPr>
                        <a:t>#DIV/0!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sz="500" b="0" i="1">
                          <a:solidFill>
                            <a:srgbClr val="808080"/>
                          </a:solidFill>
                          <a:latin typeface="Arial" panose="020B0604020202020204"/>
                          <a:ea typeface="Arial" panose="020B0604020202020204"/>
                        </a:rPr>
                        <a:t>#DIV/0!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sz="500" b="0" i="1">
                          <a:solidFill>
                            <a:srgbClr val="808080"/>
                          </a:solidFill>
                          <a:latin typeface="Arial" panose="020B0604020202020204"/>
                          <a:ea typeface="Arial" panose="020B0604020202020204"/>
                        </a:rPr>
                        <a:t>#DIV/0!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sz="500" b="0" i="1">
                          <a:solidFill>
                            <a:srgbClr val="808080"/>
                          </a:solidFill>
                          <a:latin typeface="Arial" panose="020B0604020202020204"/>
                          <a:ea typeface="Arial" panose="020B0604020202020204"/>
                        </a:rPr>
                        <a:t>#DIV/0!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sz="500" b="0" i="1">
                        <a:solidFill>
                          <a:srgbClr val="808080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6685">
                <a:tc>
                  <a:txBody>
                    <a:bodyPr/>
                    <a:lstStyle/>
                    <a:p>
                      <a:pPr algn="l" fontAlgn="ctr"/>
                      <a:r>
                        <a:rPr sz="700" b="1" i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EBITDA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sz="700" b="1" i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sz="700" b="1" i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sz="700" b="1" i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sz="700" b="1" i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sz="700" b="1" i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sz="500" b="1" i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94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sz="500" b="1" i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45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sz="500" b="1" i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51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sz="500" b="1" i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56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sz="500" b="1" i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59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sz="500" b="1" i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51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sz="500" b="1" i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56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sz="500" b="1" i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59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sz="500" b="1" i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sz="500" b="1" i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sz="500" b="1" i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sz="500" b="1" i="0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6050">
                <a:tc>
                  <a:txBody>
                    <a:bodyPr/>
                    <a:lstStyle/>
                    <a:p>
                      <a:pPr algn="l" fontAlgn="ctr"/>
                      <a:r>
                        <a:rPr sz="700" b="0" i="1">
                          <a:solidFill>
                            <a:srgbClr val="808080"/>
                          </a:solidFill>
                          <a:latin typeface="Arial" panose="020B0604020202020204"/>
                          <a:ea typeface="Arial" panose="020B0604020202020204"/>
                        </a:rPr>
                        <a:t>% margin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sz="700" b="0" i="1">
                        <a:solidFill>
                          <a:srgbClr val="808080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sz="700" b="0" i="1">
                        <a:solidFill>
                          <a:srgbClr val="808080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sz="700" b="0" i="1">
                        <a:solidFill>
                          <a:srgbClr val="808080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sz="700" b="0" i="1">
                        <a:solidFill>
                          <a:srgbClr val="808080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sz="700" b="0" i="0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sz="500" b="0" i="1">
                          <a:solidFill>
                            <a:srgbClr val="808080"/>
                          </a:solidFill>
                          <a:latin typeface="Arial" panose="020B0604020202020204"/>
                          <a:ea typeface="Arial" panose="020B0604020202020204"/>
                        </a:rPr>
                        <a:t>8.2%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sz="500" b="0" i="1">
                          <a:solidFill>
                            <a:srgbClr val="808080"/>
                          </a:solidFill>
                          <a:latin typeface="Arial" panose="020B0604020202020204"/>
                          <a:ea typeface="Arial" panose="020B0604020202020204"/>
                        </a:rPr>
                        <a:t>3.5%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sz="500" b="0" i="1">
                          <a:solidFill>
                            <a:srgbClr val="808080"/>
                          </a:solidFill>
                          <a:latin typeface="Arial" panose="020B0604020202020204"/>
                          <a:ea typeface="Arial" panose="020B0604020202020204"/>
                        </a:rPr>
                        <a:t>3.8%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sz="500" b="0" i="1">
                          <a:solidFill>
                            <a:srgbClr val="808080"/>
                          </a:solidFill>
                          <a:latin typeface="Arial" panose="020B0604020202020204"/>
                          <a:ea typeface="Arial" panose="020B0604020202020204"/>
                        </a:rPr>
                        <a:t>3.9%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sz="500" b="0" i="1">
                          <a:solidFill>
                            <a:srgbClr val="808080"/>
                          </a:solidFill>
                          <a:latin typeface="Arial" panose="020B0604020202020204"/>
                          <a:ea typeface="Arial" panose="020B0604020202020204"/>
                        </a:rPr>
                        <a:t>4.1%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sz="500" b="0" i="1">
                          <a:solidFill>
                            <a:srgbClr val="808080"/>
                          </a:solidFill>
                          <a:latin typeface="Arial" panose="020B0604020202020204"/>
                          <a:ea typeface="Arial" panose="020B0604020202020204"/>
                        </a:rPr>
                        <a:t>3.5%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sz="500" b="0" i="1">
                          <a:solidFill>
                            <a:srgbClr val="808080"/>
                          </a:solidFill>
                          <a:latin typeface="Arial" panose="020B0604020202020204"/>
                          <a:ea typeface="Arial" panose="020B0604020202020204"/>
                        </a:rPr>
                        <a:t>#DIV/0!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sz="500" b="0" i="1">
                          <a:solidFill>
                            <a:srgbClr val="808080"/>
                          </a:solidFill>
                          <a:latin typeface="Arial" panose="020B0604020202020204"/>
                          <a:ea typeface="Arial" panose="020B0604020202020204"/>
                        </a:rPr>
                        <a:t>#DIV/0!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sz="500" b="0" i="1">
                          <a:solidFill>
                            <a:srgbClr val="808080"/>
                          </a:solidFill>
                          <a:latin typeface="Arial" panose="020B0604020202020204"/>
                          <a:ea typeface="Arial" panose="020B0604020202020204"/>
                        </a:rPr>
                        <a:t>#DIV/0!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sz="500" b="0" i="1">
                          <a:solidFill>
                            <a:srgbClr val="808080"/>
                          </a:solidFill>
                          <a:latin typeface="Arial" panose="020B0604020202020204"/>
                          <a:ea typeface="Arial" panose="020B0604020202020204"/>
                        </a:rPr>
                        <a:t>#DIV/0!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sz="500" b="0" i="1">
                          <a:solidFill>
                            <a:srgbClr val="808080"/>
                          </a:solidFill>
                          <a:latin typeface="Arial" panose="020B0604020202020204"/>
                          <a:ea typeface="Arial" panose="020B0604020202020204"/>
                        </a:rPr>
                        <a:t>#DIV/0!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sz="500" b="0" i="1">
                        <a:solidFill>
                          <a:srgbClr val="808080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6685">
                <a:tc>
                  <a:txBody>
                    <a:bodyPr/>
                    <a:lstStyle/>
                    <a:p>
                      <a:pPr algn="l" fontAlgn="ctr"/>
                      <a:r>
                        <a:rPr sz="700" b="0" i="1">
                          <a:solidFill>
                            <a:srgbClr val="808080"/>
                          </a:solidFill>
                          <a:latin typeface="Arial" panose="020B0604020202020204"/>
                          <a:ea typeface="Arial" panose="020B0604020202020204"/>
                        </a:rPr>
                        <a:t>% growth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sz="700" b="0" i="1">
                        <a:solidFill>
                          <a:srgbClr val="808080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sz="700" b="0" i="1">
                        <a:solidFill>
                          <a:srgbClr val="808080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sz="700" b="0" i="1">
                        <a:solidFill>
                          <a:srgbClr val="808080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sz="700" b="0" i="1">
                        <a:solidFill>
                          <a:srgbClr val="808080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sz="700" b="0" i="1">
                        <a:solidFill>
                          <a:srgbClr val="808080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sz="500" b="0" i="1">
                        <a:solidFill>
                          <a:srgbClr val="808080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sz="500" b="0" i="1">
                          <a:solidFill>
                            <a:srgbClr val="808080"/>
                          </a:solidFill>
                          <a:latin typeface="Arial" panose="020B0604020202020204"/>
                          <a:ea typeface="Arial" panose="020B0604020202020204"/>
                        </a:rPr>
                        <a:t>(52.7%)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sz="500" b="0" i="1">
                          <a:solidFill>
                            <a:srgbClr val="808080"/>
                          </a:solidFill>
                          <a:latin typeface="Arial" panose="020B0604020202020204"/>
                          <a:ea typeface="Arial" panose="020B0604020202020204"/>
                        </a:rPr>
                        <a:t>15.1%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sz="500" b="0" i="1">
                          <a:solidFill>
                            <a:srgbClr val="808080"/>
                          </a:solidFill>
                          <a:latin typeface="Arial" panose="020B0604020202020204"/>
                          <a:ea typeface="Arial" panose="020B0604020202020204"/>
                        </a:rPr>
                        <a:t>9.0%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sz="500" b="0" i="1">
                          <a:solidFill>
                            <a:srgbClr val="808080"/>
                          </a:solidFill>
                          <a:latin typeface="Arial" panose="020B0604020202020204"/>
                          <a:ea typeface="Arial" panose="020B0604020202020204"/>
                        </a:rPr>
                        <a:t>5.3%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sz="500" b="0" i="1">
                          <a:solidFill>
                            <a:srgbClr val="808080"/>
                          </a:solidFill>
                          <a:latin typeface="Arial" panose="020B0604020202020204"/>
                          <a:ea typeface="Arial" panose="020B0604020202020204"/>
                        </a:rPr>
                        <a:t>15.1%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sz="500" b="0" i="1">
                          <a:solidFill>
                            <a:srgbClr val="808080"/>
                          </a:solidFill>
                          <a:latin typeface="Arial" panose="020B0604020202020204"/>
                          <a:ea typeface="Arial" panose="020B0604020202020204"/>
                        </a:rPr>
                        <a:t>9.0%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sz="500" b="0" i="1">
                          <a:solidFill>
                            <a:srgbClr val="808080"/>
                          </a:solidFill>
                          <a:latin typeface="Arial" panose="020B0604020202020204"/>
                          <a:ea typeface="Arial" panose="020B0604020202020204"/>
                        </a:rPr>
                        <a:t>5.3%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sz="500" b="0" i="1">
                          <a:solidFill>
                            <a:srgbClr val="808080"/>
                          </a:solidFill>
                          <a:latin typeface="Arial" panose="020B0604020202020204"/>
                          <a:ea typeface="Arial" panose="020B0604020202020204"/>
                        </a:rPr>
                        <a:t>(100.0%)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sz="500" b="0" i="1">
                          <a:solidFill>
                            <a:srgbClr val="808080"/>
                          </a:solidFill>
                          <a:latin typeface="Arial" panose="020B0604020202020204"/>
                          <a:ea typeface="Arial" panose="020B0604020202020204"/>
                        </a:rPr>
                        <a:t>#DIV/0!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sz="500" b="0" i="1">
                          <a:solidFill>
                            <a:srgbClr val="808080"/>
                          </a:solidFill>
                          <a:latin typeface="Arial" panose="020B0604020202020204"/>
                          <a:ea typeface="Arial" panose="020B0604020202020204"/>
                        </a:rPr>
                        <a:t>#DIV/0!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sz="500" b="0" i="1">
                        <a:solidFill>
                          <a:srgbClr val="808080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6685">
                <a:tc>
                  <a:txBody>
                    <a:bodyPr/>
                    <a:lstStyle/>
                    <a:p>
                      <a:pPr algn="l" fontAlgn="ctr"/>
                      <a:r>
                        <a:rPr sz="700" b="0" i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D&amp;A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sz="700" b="0" i="0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sz="700" b="0" i="0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sz="700" b="0" i="0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sz="700" b="0" i="0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sz="700" b="0" i="0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sz="500" b="0" i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(36)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sz="500" b="0" i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(40)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sz="500" b="0" i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(47)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sz="500" b="0" i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(52)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sz="500" b="0" i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(55)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sz="500" b="0" i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sz="500" b="0" i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sz="500" b="0" i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sz="500" b="0" i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sz="500" b="0" i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sz="500" b="0" i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(48)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sz="500" b="0" i="0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46685">
                <a:tc>
                  <a:txBody>
                    <a:bodyPr/>
                    <a:lstStyle/>
                    <a:p>
                      <a:pPr algn="l" fontAlgn="ctr"/>
                      <a:r>
                        <a:rPr sz="700" b="0" i="1">
                          <a:solidFill>
                            <a:srgbClr val="808080"/>
                          </a:solidFill>
                          <a:latin typeface="Arial" panose="020B0604020202020204"/>
                          <a:ea typeface="Arial" panose="020B0604020202020204"/>
                        </a:rPr>
                        <a:t>% of revenue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sz="700" b="0" i="1">
                        <a:solidFill>
                          <a:srgbClr val="808080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sz="700" b="0" i="1">
                        <a:solidFill>
                          <a:srgbClr val="808080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sz="700" b="0" i="1">
                        <a:solidFill>
                          <a:srgbClr val="808080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sz="700" b="0" i="1">
                        <a:solidFill>
                          <a:srgbClr val="808080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sz="700" b="0" i="1">
                        <a:solidFill>
                          <a:srgbClr val="808080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sz="500" b="0" i="1">
                          <a:solidFill>
                            <a:srgbClr val="808080"/>
                          </a:solidFill>
                          <a:latin typeface="Arial" panose="020B0604020202020204"/>
                          <a:ea typeface="Arial" panose="020B0604020202020204"/>
                        </a:rPr>
                        <a:t>3.1%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sz="500" b="0" i="1">
                          <a:solidFill>
                            <a:srgbClr val="808080"/>
                          </a:solidFill>
                          <a:latin typeface="Arial" panose="020B0604020202020204"/>
                          <a:ea typeface="Arial" panose="020B0604020202020204"/>
                        </a:rPr>
                        <a:t>3.2%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sz="500" b="0" i="1">
                          <a:solidFill>
                            <a:srgbClr val="808080"/>
                          </a:solidFill>
                          <a:latin typeface="Arial" panose="020B0604020202020204"/>
                          <a:ea typeface="Arial" panose="020B0604020202020204"/>
                        </a:rPr>
                        <a:t>3.5%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sz="500" b="0" i="1">
                          <a:solidFill>
                            <a:srgbClr val="808080"/>
                          </a:solidFill>
                          <a:latin typeface="Arial" panose="020B0604020202020204"/>
                          <a:ea typeface="Arial" panose="020B0604020202020204"/>
                        </a:rPr>
                        <a:t>3.6%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sz="500" b="0" i="1">
                          <a:solidFill>
                            <a:srgbClr val="808080"/>
                          </a:solidFill>
                          <a:latin typeface="Arial" panose="020B0604020202020204"/>
                          <a:ea typeface="Arial" panose="020B0604020202020204"/>
                        </a:rPr>
                        <a:t>3.8%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sz="500" b="0" i="1">
                          <a:solidFill>
                            <a:srgbClr val="808080"/>
                          </a:solidFill>
                          <a:latin typeface="Arial" panose="020B0604020202020204"/>
                          <a:ea typeface="Arial" panose="020B0604020202020204"/>
                        </a:rPr>
                        <a:t>0.0%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sz="500" b="0" i="1">
                          <a:solidFill>
                            <a:srgbClr val="808080"/>
                          </a:solidFill>
                          <a:latin typeface="Arial" panose="020B0604020202020204"/>
                          <a:ea typeface="Arial" panose="020B0604020202020204"/>
                        </a:rPr>
                        <a:t>#DIV/0!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sz="500" b="0" i="1">
                          <a:solidFill>
                            <a:srgbClr val="808080"/>
                          </a:solidFill>
                          <a:latin typeface="Arial" panose="020B0604020202020204"/>
                          <a:ea typeface="Arial" panose="020B0604020202020204"/>
                        </a:rPr>
                        <a:t>#DIV/0!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sz="500" b="0" i="1">
                          <a:solidFill>
                            <a:srgbClr val="808080"/>
                          </a:solidFill>
                          <a:latin typeface="Arial" panose="020B0604020202020204"/>
                          <a:ea typeface="Arial" panose="020B0604020202020204"/>
                        </a:rPr>
                        <a:t>#DIV/0!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sz="500" b="0" i="1">
                          <a:solidFill>
                            <a:srgbClr val="808080"/>
                          </a:solidFill>
                          <a:latin typeface="Arial" panose="020B0604020202020204"/>
                          <a:ea typeface="Arial" panose="020B0604020202020204"/>
                        </a:rPr>
                        <a:t>#DIV/0!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sz="500" b="0" i="1">
                          <a:solidFill>
                            <a:srgbClr val="808080"/>
                          </a:solidFill>
                          <a:latin typeface="Arial" panose="020B0604020202020204"/>
                          <a:ea typeface="Arial" panose="020B0604020202020204"/>
                        </a:rPr>
                        <a:t>#DIV/0!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sz="500" b="0" i="1">
                        <a:solidFill>
                          <a:srgbClr val="808080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46050">
                <a:tc>
                  <a:txBody>
                    <a:bodyPr/>
                    <a:lstStyle/>
                    <a:p>
                      <a:pPr algn="l" fontAlgn="ctr"/>
                      <a:r>
                        <a:rPr sz="700" b="0" i="1">
                          <a:solidFill>
                            <a:srgbClr val="808080"/>
                          </a:solidFill>
                          <a:latin typeface="Arial" panose="020B0604020202020204"/>
                          <a:ea typeface="Arial" panose="020B0604020202020204"/>
                        </a:rPr>
                        <a:t>% of capex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sz="700" b="0" i="1">
                        <a:solidFill>
                          <a:srgbClr val="808080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sz="700" b="0" i="1">
                        <a:solidFill>
                          <a:srgbClr val="808080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sz="700" b="0" i="1">
                        <a:solidFill>
                          <a:srgbClr val="808080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sz="700" b="0" i="1">
                        <a:solidFill>
                          <a:srgbClr val="808080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sz="700" b="0" i="1">
                        <a:solidFill>
                          <a:srgbClr val="808080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sz="500" b="0" i="1">
                        <a:solidFill>
                          <a:srgbClr val="808080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sz="500" b="0" i="1">
                          <a:solidFill>
                            <a:srgbClr val="808080"/>
                          </a:solidFill>
                          <a:latin typeface="Arial" panose="020B0604020202020204"/>
                          <a:ea typeface="Arial" panose="020B0604020202020204"/>
                        </a:rPr>
                        <a:t>79.3%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sz="500" b="0" i="1">
                          <a:solidFill>
                            <a:srgbClr val="808080"/>
                          </a:solidFill>
                          <a:latin typeface="Arial" panose="020B0604020202020204"/>
                          <a:ea typeface="Arial" panose="020B0604020202020204"/>
                        </a:rPr>
                        <a:t>94.4%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sz="500" b="0" i="1">
                          <a:solidFill>
                            <a:srgbClr val="808080"/>
                          </a:solidFill>
                          <a:latin typeface="Arial" panose="020B0604020202020204"/>
                          <a:ea typeface="Arial" panose="020B0604020202020204"/>
                        </a:rPr>
                        <a:t>103.7%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sz="500" b="0" i="1">
                          <a:solidFill>
                            <a:srgbClr val="808080"/>
                          </a:solidFill>
                          <a:latin typeface="Arial" panose="020B0604020202020204"/>
                          <a:ea typeface="Arial" panose="020B0604020202020204"/>
                        </a:rPr>
                        <a:t>109.6%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sz="500" b="0" i="1">
                          <a:solidFill>
                            <a:srgbClr val="808080"/>
                          </a:solidFill>
                          <a:latin typeface="Arial" panose="020B0604020202020204"/>
                          <a:ea typeface="Arial" panose="020B0604020202020204"/>
                        </a:rPr>
                        <a:t>#DIV/0!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sz="500" b="0" i="1">
                          <a:solidFill>
                            <a:srgbClr val="808080"/>
                          </a:solidFill>
                          <a:latin typeface="Arial" panose="020B0604020202020204"/>
                          <a:ea typeface="Arial" panose="020B0604020202020204"/>
                        </a:rPr>
                        <a:t>#DIV/0!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sz="500" b="0" i="1">
                          <a:solidFill>
                            <a:srgbClr val="808080"/>
                          </a:solidFill>
                          <a:latin typeface="Arial" panose="020B0604020202020204"/>
                          <a:ea typeface="Arial" panose="020B0604020202020204"/>
                        </a:rPr>
                        <a:t>#DIV/0!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sz="500" b="0" i="1">
                          <a:solidFill>
                            <a:srgbClr val="808080"/>
                          </a:solidFill>
                          <a:latin typeface="Arial" panose="020B0604020202020204"/>
                          <a:ea typeface="Arial" panose="020B0604020202020204"/>
                        </a:rPr>
                        <a:t>#DIV/0!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sz="500" b="0" i="1">
                          <a:solidFill>
                            <a:srgbClr val="808080"/>
                          </a:solidFill>
                          <a:latin typeface="Arial" panose="020B0604020202020204"/>
                          <a:ea typeface="Arial" panose="020B0604020202020204"/>
                        </a:rPr>
                        <a:t>#DIV/0!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sz="500" b="0" i="1">
                          <a:solidFill>
                            <a:srgbClr val="808080"/>
                          </a:solidFill>
                          <a:latin typeface="Arial" panose="020B0604020202020204"/>
                          <a:ea typeface="Arial" panose="020B0604020202020204"/>
                        </a:rPr>
                        <a:t>95.0%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sz="500" b="0" i="1">
                        <a:solidFill>
                          <a:srgbClr val="808080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47320">
                <a:tc>
                  <a:txBody>
                    <a:bodyPr/>
                    <a:lstStyle/>
                    <a:p>
                      <a:pPr algn="l" fontAlgn="ctr"/>
                      <a:r>
                        <a:rPr sz="700" b="0" i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EBIT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sz="700" b="0" i="0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sz="700" b="0" i="0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sz="700" b="0" i="0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sz="700" b="0" i="0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sz="700" b="0" i="0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sz="500" b="0" i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58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sz="500" b="0" i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4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sz="500" b="0" i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4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sz="500" b="0" i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4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sz="500" b="0" i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4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sz="500" b="0" i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51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sz="500" b="0" i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56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sz="500" b="0" i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59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sz="500" b="0" i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sz="500" b="0" i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sz="500" b="0" i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sz="500" b="0" i="0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46050">
                <a:tc>
                  <a:txBody>
                    <a:bodyPr/>
                    <a:lstStyle/>
                    <a:p>
                      <a:pPr algn="l" fontAlgn="ctr"/>
                      <a:r>
                        <a:rPr sz="700" b="0" i="1">
                          <a:solidFill>
                            <a:srgbClr val="808080"/>
                          </a:solidFill>
                          <a:latin typeface="Arial" panose="020B0604020202020204"/>
                          <a:ea typeface="Arial" panose="020B0604020202020204"/>
                        </a:rPr>
                        <a:t>% margin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sz="700" b="0" i="1">
                        <a:solidFill>
                          <a:srgbClr val="808080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sz="700" b="0" i="1">
                        <a:solidFill>
                          <a:srgbClr val="808080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sz="700" b="0" i="1">
                        <a:solidFill>
                          <a:srgbClr val="808080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sz="700" b="0" i="1">
                        <a:solidFill>
                          <a:srgbClr val="808080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sz="700" b="0" i="1">
                        <a:solidFill>
                          <a:srgbClr val="808080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sz="500" b="0" i="1">
                          <a:solidFill>
                            <a:srgbClr val="808080"/>
                          </a:solidFill>
                          <a:latin typeface="Arial" panose="020B0604020202020204"/>
                          <a:ea typeface="Arial" panose="020B0604020202020204"/>
                        </a:rPr>
                        <a:t>5.0%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sz="500" b="0" i="1">
                          <a:solidFill>
                            <a:srgbClr val="808080"/>
                          </a:solidFill>
                          <a:latin typeface="Arial" panose="020B0604020202020204"/>
                          <a:ea typeface="Arial" panose="020B0604020202020204"/>
                        </a:rPr>
                        <a:t>0.3%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sz="500" b="0" i="1">
                          <a:solidFill>
                            <a:srgbClr val="808080"/>
                          </a:solidFill>
                          <a:latin typeface="Arial" panose="020B0604020202020204"/>
                          <a:ea typeface="Arial" panose="020B0604020202020204"/>
                        </a:rPr>
                        <a:t>0.3%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sz="500" b="0" i="1">
                          <a:solidFill>
                            <a:srgbClr val="808080"/>
                          </a:solidFill>
                          <a:latin typeface="Arial" panose="020B0604020202020204"/>
                          <a:ea typeface="Arial" panose="020B0604020202020204"/>
                        </a:rPr>
                        <a:t>0.3%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sz="500" b="0" i="1">
                          <a:solidFill>
                            <a:srgbClr val="808080"/>
                          </a:solidFill>
                          <a:latin typeface="Arial" panose="020B0604020202020204"/>
                          <a:ea typeface="Arial" panose="020B0604020202020204"/>
                        </a:rPr>
                        <a:t>0.3%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sz="500" b="0" i="1">
                          <a:solidFill>
                            <a:srgbClr val="808080"/>
                          </a:solidFill>
                          <a:latin typeface="Arial" panose="020B0604020202020204"/>
                          <a:ea typeface="Arial" panose="020B0604020202020204"/>
                        </a:rPr>
                        <a:t>3.5%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sz="500" b="0" i="1">
                          <a:solidFill>
                            <a:srgbClr val="808080"/>
                          </a:solidFill>
                          <a:latin typeface="Arial" panose="020B0604020202020204"/>
                          <a:ea typeface="Arial" panose="020B0604020202020204"/>
                        </a:rPr>
                        <a:t>#DIV/0!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sz="500" b="0" i="1">
                          <a:solidFill>
                            <a:srgbClr val="808080"/>
                          </a:solidFill>
                          <a:latin typeface="Arial" panose="020B0604020202020204"/>
                          <a:ea typeface="Arial" panose="020B0604020202020204"/>
                        </a:rPr>
                        <a:t>#DIV/0!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sz="500" b="0" i="1">
                          <a:solidFill>
                            <a:srgbClr val="808080"/>
                          </a:solidFill>
                          <a:latin typeface="Arial" panose="020B0604020202020204"/>
                          <a:ea typeface="Arial" panose="020B0604020202020204"/>
                        </a:rPr>
                        <a:t>#DIV/0!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sz="500" b="0" i="1">
                          <a:solidFill>
                            <a:srgbClr val="808080"/>
                          </a:solidFill>
                          <a:latin typeface="Arial" panose="020B0604020202020204"/>
                          <a:ea typeface="Arial" panose="020B0604020202020204"/>
                        </a:rPr>
                        <a:t>#DIV/0!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sz="500" b="0" i="1">
                          <a:solidFill>
                            <a:srgbClr val="808080"/>
                          </a:solidFill>
                          <a:latin typeface="Arial" panose="020B0604020202020204"/>
                          <a:ea typeface="Arial" panose="020B0604020202020204"/>
                        </a:rPr>
                        <a:t>#DIV/0!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sz="500" b="0" i="1">
                        <a:solidFill>
                          <a:srgbClr val="808080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47320">
                <a:tc>
                  <a:txBody>
                    <a:bodyPr/>
                    <a:lstStyle/>
                    <a:p>
                      <a:pPr algn="l" fontAlgn="ctr"/>
                      <a:r>
                        <a:rPr sz="700" b="0" i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Tax on EBIT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sz="700" b="0" i="0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sz="700" b="0" i="0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sz="700" b="0" i="0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sz="700" b="0" i="0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sz="700" b="0" i="0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sz="500" b="0" i="0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sz="500" b="0" i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(1)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sz="500" b="0" i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(1)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sz="500" b="0" i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(1)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sz="500" b="0" i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(1)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sz="500" b="0" i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sz="500" b="0" i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sz="500" b="0" i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sz="500" b="0" i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sz="500" b="0" i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sz="500" b="0" i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sz="500" b="0" i="0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46050">
                <a:tc>
                  <a:txBody>
                    <a:bodyPr/>
                    <a:lstStyle/>
                    <a:p>
                      <a:pPr algn="l" fontAlgn="ctr"/>
                      <a:r>
                        <a:rPr sz="700" b="0" i="1">
                          <a:solidFill>
                            <a:srgbClr val="808080"/>
                          </a:solidFill>
                          <a:latin typeface="Arial" panose="020B0604020202020204"/>
                          <a:ea typeface="Arial" panose="020B0604020202020204"/>
                        </a:rPr>
                        <a:t>% tax rate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sz="700" b="0" i="1">
                        <a:solidFill>
                          <a:srgbClr val="808080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sz="700" b="0" i="1">
                        <a:solidFill>
                          <a:srgbClr val="808080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sz="700" b="0" i="1">
                        <a:solidFill>
                          <a:srgbClr val="808080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sz="700" b="0" i="1">
                        <a:solidFill>
                          <a:srgbClr val="808080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sz="700" b="0" i="1">
                        <a:solidFill>
                          <a:srgbClr val="808080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sz="500" b="0" i="1">
                        <a:solidFill>
                          <a:srgbClr val="808080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sz="500" b="0" i="1">
                          <a:solidFill>
                            <a:srgbClr val="808080"/>
                          </a:solidFill>
                          <a:latin typeface="Arial" panose="020B0604020202020204"/>
                          <a:ea typeface="Arial" panose="020B0604020202020204"/>
                        </a:rPr>
                        <a:t>19.0%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sz="500" b="0" i="1">
                          <a:solidFill>
                            <a:srgbClr val="808080"/>
                          </a:solidFill>
                          <a:latin typeface="Arial" panose="020B0604020202020204"/>
                          <a:ea typeface="Arial" panose="020B0604020202020204"/>
                        </a:rPr>
                        <a:t>17.0%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sz="500" b="0" i="1">
                          <a:solidFill>
                            <a:srgbClr val="808080"/>
                          </a:solidFill>
                          <a:latin typeface="Arial" panose="020B0604020202020204"/>
                          <a:ea typeface="Arial" panose="020B0604020202020204"/>
                        </a:rPr>
                        <a:t>17.0%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sz="500" b="0" i="1">
                          <a:solidFill>
                            <a:srgbClr val="808080"/>
                          </a:solidFill>
                          <a:latin typeface="Arial" panose="020B0604020202020204"/>
                          <a:ea typeface="Arial" panose="020B0604020202020204"/>
                        </a:rPr>
                        <a:t>17.0%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sz="500" b="0" i="1">
                          <a:solidFill>
                            <a:srgbClr val="808080"/>
                          </a:solidFill>
                          <a:latin typeface="Arial" panose="020B0604020202020204"/>
                          <a:ea typeface="Arial" panose="020B0604020202020204"/>
                        </a:rPr>
                        <a:t>17.0%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sz="500" b="0" i="1">
                          <a:solidFill>
                            <a:srgbClr val="808080"/>
                          </a:solidFill>
                          <a:latin typeface="Arial" panose="020B0604020202020204"/>
                          <a:ea typeface="Arial" panose="020B0604020202020204"/>
                        </a:rPr>
                        <a:t>17.0%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sz="500" b="0" i="1">
                          <a:solidFill>
                            <a:srgbClr val="808080"/>
                          </a:solidFill>
                          <a:latin typeface="Arial" panose="020B0604020202020204"/>
                          <a:ea typeface="Arial" panose="020B0604020202020204"/>
                        </a:rPr>
                        <a:t>17.0%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sz="500" b="0" i="1">
                          <a:solidFill>
                            <a:srgbClr val="808080"/>
                          </a:solidFill>
                          <a:latin typeface="Arial" panose="020B0604020202020204"/>
                          <a:ea typeface="Arial" panose="020B0604020202020204"/>
                        </a:rPr>
                        <a:t>17.0%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sz="500" b="0" i="1">
                          <a:solidFill>
                            <a:srgbClr val="808080"/>
                          </a:solidFill>
                          <a:latin typeface="Arial" panose="020B0604020202020204"/>
                          <a:ea typeface="Arial" panose="020B0604020202020204"/>
                        </a:rPr>
                        <a:t>17.0%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sz="500" b="0" i="1">
                          <a:solidFill>
                            <a:srgbClr val="808080"/>
                          </a:solidFill>
                          <a:latin typeface="Arial" panose="020B0604020202020204"/>
                          <a:ea typeface="Arial" panose="020B0604020202020204"/>
                        </a:rPr>
                        <a:t>17.0%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sz="500" b="0" i="1">
                        <a:solidFill>
                          <a:srgbClr val="808080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46685">
                <a:tc>
                  <a:txBody>
                    <a:bodyPr/>
                    <a:lstStyle/>
                    <a:p>
                      <a:pPr algn="l" fontAlgn="ctr"/>
                      <a:r>
                        <a:rPr sz="700" b="0" i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Capex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sz="700" b="0" i="0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sz="700" b="0" i="0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sz="700" b="0" i="0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sz="700" b="0" i="0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sz="700" b="0" i="0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sz="500" b="0" i="0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sz="500" b="0" i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(51)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sz="500" b="0" i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(50)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sz="500" b="0" i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(50)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sz="500" b="0" i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(50)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sz="500" b="0" i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(50)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sz="500" b="0" i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(50)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sz="500" b="0" i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(50)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sz="500" b="0" i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(50)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sz="500" b="0" i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(50)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sz="500" b="0" i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(50)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sz="500" b="0" i="0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46050">
                <a:tc>
                  <a:txBody>
                    <a:bodyPr/>
                    <a:lstStyle/>
                    <a:p>
                      <a:pPr algn="l" fontAlgn="ctr"/>
                      <a:r>
                        <a:rPr sz="700" b="0" i="1">
                          <a:solidFill>
                            <a:srgbClr val="808080"/>
                          </a:solidFill>
                          <a:latin typeface="Arial" panose="020B0604020202020204"/>
                          <a:ea typeface="Arial" panose="020B0604020202020204"/>
                        </a:rPr>
                        <a:t>% of revenue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sz="700" b="0" i="1">
                        <a:solidFill>
                          <a:srgbClr val="808080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sz="700" b="0" i="1">
                        <a:solidFill>
                          <a:srgbClr val="808080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sz="700" b="0" i="1">
                        <a:solidFill>
                          <a:srgbClr val="808080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sz="700" b="0" i="1">
                        <a:solidFill>
                          <a:srgbClr val="808080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sz="700" b="0" i="1">
                        <a:solidFill>
                          <a:srgbClr val="808080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sz="500" b="0" i="1">
                        <a:solidFill>
                          <a:srgbClr val="808080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sz="500" b="0" i="1">
                          <a:solidFill>
                            <a:srgbClr val="808080"/>
                          </a:solidFill>
                          <a:latin typeface="Arial" panose="020B0604020202020204"/>
                          <a:ea typeface="Arial" panose="020B0604020202020204"/>
                        </a:rPr>
                        <a:t>4.1%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sz="500" b="0" i="1">
                          <a:solidFill>
                            <a:srgbClr val="808080"/>
                          </a:solidFill>
                          <a:latin typeface="Arial" panose="020B0604020202020204"/>
                          <a:ea typeface="Arial" panose="020B0604020202020204"/>
                        </a:rPr>
                        <a:t>3.7%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sz="500" b="0" i="1">
                          <a:solidFill>
                            <a:srgbClr val="808080"/>
                          </a:solidFill>
                          <a:latin typeface="Arial" panose="020B0604020202020204"/>
                          <a:ea typeface="Arial" panose="020B0604020202020204"/>
                        </a:rPr>
                        <a:t>3.5%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sz="500" b="0" i="1">
                          <a:solidFill>
                            <a:srgbClr val="808080"/>
                          </a:solidFill>
                          <a:latin typeface="Arial" panose="020B0604020202020204"/>
                          <a:ea typeface="Arial" panose="020B0604020202020204"/>
                        </a:rPr>
                        <a:t>3.5%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sz="500" b="0" i="1">
                          <a:solidFill>
                            <a:srgbClr val="808080"/>
                          </a:solidFill>
                          <a:latin typeface="Arial" panose="020B0604020202020204"/>
                          <a:ea typeface="Arial" panose="020B0604020202020204"/>
                        </a:rPr>
                        <a:t>3.4%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sz="500" b="0" i="1">
                          <a:solidFill>
                            <a:srgbClr val="808080"/>
                          </a:solidFill>
                          <a:latin typeface="Arial" panose="020B0604020202020204"/>
                          <a:ea typeface="Arial" panose="020B0604020202020204"/>
                        </a:rPr>
                        <a:t>#DIV/0!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sz="500" b="0" i="1">
                          <a:solidFill>
                            <a:srgbClr val="808080"/>
                          </a:solidFill>
                          <a:latin typeface="Arial" panose="020B0604020202020204"/>
                          <a:ea typeface="Arial" panose="020B0604020202020204"/>
                        </a:rPr>
                        <a:t>#DIV/0!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sz="500" b="0" i="1">
                          <a:solidFill>
                            <a:srgbClr val="808080"/>
                          </a:solidFill>
                          <a:latin typeface="Arial" panose="020B0604020202020204"/>
                          <a:ea typeface="Arial" panose="020B0604020202020204"/>
                        </a:rPr>
                        <a:t>#DIV/0!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sz="500" b="0" i="1">
                          <a:solidFill>
                            <a:srgbClr val="808080"/>
                          </a:solidFill>
                          <a:latin typeface="Arial" panose="020B0604020202020204"/>
                          <a:ea typeface="Arial" panose="020B0604020202020204"/>
                        </a:rPr>
                        <a:t>#DIV/0!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sz="500" b="0" i="1">
                          <a:solidFill>
                            <a:srgbClr val="808080"/>
                          </a:solidFill>
                          <a:latin typeface="Arial" panose="020B0604020202020204"/>
                          <a:ea typeface="Arial" panose="020B0604020202020204"/>
                        </a:rPr>
                        <a:t>#DIV/0!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sz="500" b="0" i="1">
                        <a:solidFill>
                          <a:srgbClr val="808080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46685">
                <a:tc gridSpan="2">
                  <a:txBody>
                    <a:bodyPr/>
                    <a:lstStyle/>
                    <a:p>
                      <a:pPr algn="l" fontAlgn="ctr"/>
                      <a:r>
                        <a:rPr sz="700" b="0" i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Change in NWC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sz="700" b="0" i="0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sz="700" b="0" i="0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sz="700" b="0" i="0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sz="700" b="0" i="0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sz="500" b="0" i="0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sz="500" b="0" i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16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sz="500" b="0" i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15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sz="500" b="0" i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11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sz="500" b="0" i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4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sz="500" b="0" i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sz="500" b="0" i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sz="500" b="0" i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sz="500" b="0" i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sz="500" b="0" i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sz="500" b="0" i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sz="500" b="0" i="0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46685">
                <a:tc gridSpan="2">
                  <a:txBody>
                    <a:bodyPr/>
                    <a:lstStyle/>
                    <a:p>
                      <a:pPr algn="l" fontAlgn="ctr"/>
                      <a:r>
                        <a:rPr sz="700" b="0" i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Other Cashflows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sz="700" b="0" i="0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sz="700" b="0" i="0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sz="700" b="0" i="0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sz="700" b="0" i="0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sz="500" b="0" i="0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sz="500" b="0" i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sz="500" b="0" i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(5)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sz="500" b="0" i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(5)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sz="500" b="0" i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(5)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sz="500" b="0" i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(5)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sz="500" b="0" i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(5)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sz="500" b="0" i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(5)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sz="500" b="0" i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(5)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sz="500" b="0" i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(5)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sz="500" b="0" i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(5)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sz="500" b="0" i="0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46050">
                <a:tc>
                  <a:txBody>
                    <a:bodyPr/>
                    <a:lstStyle/>
                    <a:p>
                      <a:pPr algn="l" fontAlgn="ctr"/>
                      <a:r>
                        <a:rPr sz="700" b="0" i="1">
                          <a:solidFill>
                            <a:srgbClr val="808080"/>
                          </a:solidFill>
                          <a:latin typeface="Arial" panose="020B0604020202020204"/>
                          <a:ea typeface="Arial" panose="020B0604020202020204"/>
                        </a:rPr>
                        <a:t>% of revenue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sz="700" b="0" i="0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sz="700" b="0" i="0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sz="700" b="0" i="0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sz="700" b="0" i="0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sz="700" b="0" i="0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sz="500" b="0" i="0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sz="500" b="0" i="1">
                          <a:solidFill>
                            <a:srgbClr val="808080"/>
                          </a:solidFill>
                          <a:latin typeface="Arial" panose="020B0604020202020204"/>
                          <a:ea typeface="Arial" panose="020B0604020202020204"/>
                        </a:rPr>
                        <a:t>0.0%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sz="500" b="0" i="1">
                          <a:solidFill>
                            <a:srgbClr val="808080"/>
                          </a:solidFill>
                          <a:latin typeface="Arial" panose="020B0604020202020204"/>
                          <a:ea typeface="Arial" panose="020B0604020202020204"/>
                        </a:rPr>
                        <a:t>0.4%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sz="500" b="0" i="1">
                          <a:solidFill>
                            <a:srgbClr val="808080"/>
                          </a:solidFill>
                          <a:latin typeface="Arial" panose="020B0604020202020204"/>
                          <a:ea typeface="Arial" panose="020B0604020202020204"/>
                        </a:rPr>
                        <a:t>0.3%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sz="500" b="0" i="1">
                          <a:solidFill>
                            <a:srgbClr val="808080"/>
                          </a:solidFill>
                          <a:latin typeface="Arial" panose="020B0604020202020204"/>
                          <a:ea typeface="Arial" panose="020B0604020202020204"/>
                        </a:rPr>
                        <a:t>0.3%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sz="500" b="0" i="1">
                          <a:solidFill>
                            <a:srgbClr val="808080"/>
                          </a:solidFill>
                          <a:latin typeface="Arial" panose="020B0604020202020204"/>
                          <a:ea typeface="Arial" panose="020B0604020202020204"/>
                        </a:rPr>
                        <a:t>0.3%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sz="500" b="0" i="1">
                          <a:solidFill>
                            <a:srgbClr val="808080"/>
                          </a:solidFill>
                          <a:latin typeface="Arial" panose="020B0604020202020204"/>
                          <a:ea typeface="Arial" panose="020B0604020202020204"/>
                        </a:rPr>
                        <a:t>#DIV/0!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sz="500" b="0" i="1">
                          <a:solidFill>
                            <a:srgbClr val="808080"/>
                          </a:solidFill>
                          <a:latin typeface="Arial" panose="020B0604020202020204"/>
                          <a:ea typeface="Arial" panose="020B0604020202020204"/>
                        </a:rPr>
                        <a:t>#DIV/0!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sz="500" b="0" i="1">
                          <a:solidFill>
                            <a:srgbClr val="808080"/>
                          </a:solidFill>
                          <a:latin typeface="Arial" panose="020B0604020202020204"/>
                          <a:ea typeface="Arial" panose="020B0604020202020204"/>
                        </a:rPr>
                        <a:t>#DIV/0!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sz="500" b="0" i="1">
                          <a:solidFill>
                            <a:srgbClr val="808080"/>
                          </a:solidFill>
                          <a:latin typeface="Arial" panose="020B0604020202020204"/>
                          <a:ea typeface="Arial" panose="020B0604020202020204"/>
                        </a:rPr>
                        <a:t>#DIV/0!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sz="500" b="0" i="1">
                          <a:solidFill>
                            <a:srgbClr val="808080"/>
                          </a:solidFill>
                          <a:latin typeface="Arial" panose="020B0604020202020204"/>
                          <a:ea typeface="Arial" panose="020B0604020202020204"/>
                        </a:rPr>
                        <a:t>#DIV/0!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sz="500" b="0" i="0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47320">
                <a:tc gridSpan="2">
                  <a:txBody>
                    <a:bodyPr/>
                    <a:lstStyle/>
                    <a:p>
                      <a:pPr algn="l" fontAlgn="ctr"/>
                      <a:r>
                        <a:rPr sz="700" b="0" i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Exceptional items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sz="700" b="0" i="0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sz="700" b="0" i="0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sz="700" b="0" i="0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sz="700" b="0" i="0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sz="500" b="0" i="0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sz="500" b="0" i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(18)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sz="500" b="0" i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(7)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sz="500" b="0" i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25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sz="500" b="0" i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(5)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sz="500" b="0" i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sz="500" b="0" i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sz="500" b="0" i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sz="500" b="0" i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sz="500" b="0" i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sz="500" b="0" i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sz="500" b="0" i="0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46050">
                <a:tc>
                  <a:txBody>
                    <a:bodyPr/>
                    <a:lstStyle/>
                    <a:p>
                      <a:pPr algn="l" fontAlgn="ctr"/>
                      <a:r>
                        <a:rPr sz="700" b="0" i="1">
                          <a:solidFill>
                            <a:srgbClr val="808080"/>
                          </a:solidFill>
                          <a:latin typeface="Arial" panose="020B0604020202020204"/>
                          <a:ea typeface="Arial" panose="020B0604020202020204"/>
                        </a:rPr>
                        <a:t>% of revenue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sz="700" b="0" i="0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sz="700" b="0" i="0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sz="700" b="0" i="0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sz="700" b="0" i="0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sz="700" b="0" i="0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sz="500" b="0" i="0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sz="500" b="0" i="1">
                          <a:solidFill>
                            <a:srgbClr val="808080"/>
                          </a:solidFill>
                          <a:latin typeface="Arial" panose="020B0604020202020204"/>
                          <a:ea typeface="Arial" panose="020B0604020202020204"/>
                        </a:rPr>
                        <a:t>1.4%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sz="500" b="0" i="1">
                          <a:solidFill>
                            <a:srgbClr val="808080"/>
                          </a:solidFill>
                          <a:latin typeface="Arial" panose="020B0604020202020204"/>
                          <a:ea typeface="Arial" panose="020B0604020202020204"/>
                        </a:rPr>
                        <a:t>0.5%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sz="500" b="0" i="1">
                          <a:solidFill>
                            <a:srgbClr val="808080"/>
                          </a:solidFill>
                          <a:latin typeface="Arial" panose="020B0604020202020204"/>
                          <a:ea typeface="Arial" panose="020B0604020202020204"/>
                        </a:rPr>
                        <a:t>(1.7%)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sz="500" b="0" i="1">
                          <a:solidFill>
                            <a:srgbClr val="808080"/>
                          </a:solidFill>
                          <a:latin typeface="Arial" panose="020B0604020202020204"/>
                          <a:ea typeface="Arial" panose="020B0604020202020204"/>
                        </a:rPr>
                        <a:t>0.3%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sz="500" b="0" i="1">
                          <a:solidFill>
                            <a:srgbClr val="808080"/>
                          </a:solidFill>
                          <a:latin typeface="Arial" panose="020B0604020202020204"/>
                          <a:ea typeface="Arial" panose="020B0604020202020204"/>
                        </a:rPr>
                        <a:t>0.0%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sz="500" b="0" i="1">
                          <a:solidFill>
                            <a:srgbClr val="808080"/>
                          </a:solidFill>
                          <a:latin typeface="Arial" panose="020B0604020202020204"/>
                          <a:ea typeface="Arial" panose="020B0604020202020204"/>
                        </a:rPr>
                        <a:t>#DIV/0!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sz="500" b="0" i="1">
                          <a:solidFill>
                            <a:srgbClr val="808080"/>
                          </a:solidFill>
                          <a:latin typeface="Arial" panose="020B0604020202020204"/>
                          <a:ea typeface="Arial" panose="020B0604020202020204"/>
                        </a:rPr>
                        <a:t>#DIV/0!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sz="500" b="0" i="1">
                          <a:solidFill>
                            <a:srgbClr val="808080"/>
                          </a:solidFill>
                          <a:latin typeface="Arial" panose="020B0604020202020204"/>
                          <a:ea typeface="Arial" panose="020B0604020202020204"/>
                        </a:rPr>
                        <a:t>#DIV/0!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sz="500" b="0" i="1">
                          <a:solidFill>
                            <a:srgbClr val="808080"/>
                          </a:solidFill>
                          <a:latin typeface="Arial" panose="020B0604020202020204"/>
                          <a:ea typeface="Arial" panose="020B0604020202020204"/>
                        </a:rPr>
                        <a:t>#DIV/0!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sz="500" b="0" i="1">
                          <a:solidFill>
                            <a:srgbClr val="808080"/>
                          </a:solidFill>
                          <a:latin typeface="Arial" panose="020B0604020202020204"/>
                          <a:ea typeface="Arial" panose="020B0604020202020204"/>
                        </a:rPr>
                        <a:t>#DIV/0!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sz="500" b="0" i="0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47320">
                <a:tc gridSpan="2">
                  <a:txBody>
                    <a:bodyPr/>
                    <a:lstStyle/>
                    <a:p>
                      <a:pPr algn="l" fontAlgn="ctr"/>
                      <a:r>
                        <a:rPr sz="700" b="1" i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Unlevered free cash flow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sz="700" b="1" i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sz="700" b="1" i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sz="700" b="1" i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sz="700" b="1" i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sz="500" b="1" i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sz="500" b="1" i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(9)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sz="500" b="1" i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4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sz="500" b="1" i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36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sz="500" b="1" i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2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sz="500" b="1" i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51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sz="500" b="1" i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56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sz="500" b="1" i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59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sz="500" b="1" i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sz="500" b="1" i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sz="500" b="1" i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sz="500" b="1" i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46050">
                <a:tc gridSpan="3">
                  <a:txBody>
                    <a:bodyPr/>
                    <a:lstStyle/>
                    <a:p>
                      <a:pPr algn="l" fontAlgn="b"/>
                      <a:r>
                        <a:rPr sz="700" b="0" i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Cashflow Timing (Years to Discount)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sz="700" b="0" i="0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sz="700" b="0" i="0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sz="700" b="0" i="0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sz="500" b="0" i="0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sz="500" b="0" i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1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sz="500" b="0" i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2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sz="500" b="0" i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3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sz="500" b="0" i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4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sz="500" b="0" i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5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sz="500" b="0" i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6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sz="500" b="0" i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7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sz="500" b="0" i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8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sz="500" b="0" i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9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sz="500" b="0" i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10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sz="500" b="0" i="0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46685">
                <a:tc gridSpan="2">
                  <a:txBody>
                    <a:bodyPr/>
                    <a:lstStyle/>
                    <a:p>
                      <a:pPr algn="l" fontAlgn="b"/>
                      <a:r>
                        <a:rPr sz="700" b="0" i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Discount Factor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sz="700" b="0" i="0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sz="700" b="0" i="0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sz="700" b="0" i="0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sz="700" b="0" i="0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sz="500" b="0" i="0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sz="500" b="0" i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0.92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sz="500" b="0" i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0.85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sz="500" b="0" i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0.78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sz="500" b="0" i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0.72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sz="500" b="0" i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0.67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sz="500" b="0" i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0.61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sz="500" b="0" i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0.56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sz="500" b="0" i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0.52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sz="500" b="0" i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0.48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sz="500" b="0" i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0.44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sz="500" b="0" i="0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213360">
                <a:tc gridSpan="2">
                  <a:txBody>
                    <a:bodyPr/>
                    <a:lstStyle/>
                    <a:p>
                      <a:pPr algn="l" fontAlgn="ctr"/>
                      <a:r>
                        <a:rPr sz="700" b="1" i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Discounted DCF cashflows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>
                      <a:noFill/>
                    </a:lnR>
                    <a:lnT>
                      <a:noFill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sz="700" b="1" i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sz="700" b="1" i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sz="700" b="1" i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sz="700" b="1" i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sz="500" b="1" i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sz="500" b="1" i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(8)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sz="500" b="1" i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3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sz="500" b="1" i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29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sz="500" b="1" i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2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sz="500" b="1" i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34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sz="500" b="1" i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34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sz="500" b="1" i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33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sz="500" b="1" i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sz="500" b="1" i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sz="500" b="1" i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sz="500" b="1" i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TENAME" val="PitchPRO+"/>
  <p:tag name="SLIDEMASTERBRANDLOGORIGHT" val="779.76"/>
  <p:tag name="SLIDEMASTERBRANDLOGOBOTTOM" val="559.44"/>
  <p:tag name="SLIDEMASTERBRANDLOGOHEIGHT" val="22.32"/>
  <p:tag name="SLIDEMASTERBRANDLOGOWIDTH" val="102.96"/>
  <p:tag name="ISROOTUNDO" val=""/>
  <p:tag name="SKIPCONVERSIONCHECK" val="true"/>
  <p:tag name="CONTENTLIBRARY" val="2f828a44-ffb3-4b08-bc1b-e4e7c6e613b6"/>
  <p:tag name="UNDOENTRY" val="d4c21dc4-2617-4363-8310-61e1facb1aa6"/>
  <p:tag name="REFRESHOPTIONS" val="&lt;?xml version=&quot;1.0&quot; encoding=&quot;utf-16&quot;?&gt;&#10;&lt;PowerpointRefreshOptions xmlns:xsi=&quot;http://www.w3.org/2001/XMLSchema-instance&quot; xmlns:xsd=&quot;http://www.w3.org/2001/XMLSchema&quot;&gt;&#10;  &lt;CoverPageAllElements&gt;true&lt;/CoverPageAllElements&gt;&#10;  &lt;CoverPageBrandLogo&gt;true&lt;/CoverPageBrandLogo&gt;&#10;  &lt;CoverPageClientLogo&gt;true&lt;/CoverPageClientLogo&gt;&#10;  &lt;CoverPageDate&gt;false&lt;/CoverPageDate&gt;&#10;  &lt;CoverPageJointPitchLogo&gt;true&lt;/CoverPageJointPitchLogo&gt;&#10;  &lt;CoverPageVerticalTextRunner&gt;true&lt;/CoverPageVerticalTextRunner&gt;&#10;  &lt;ShowCoverPage&gt;true&lt;/ShowCoverPage&gt;&#10;  &lt;ShowDisclaimer&gt;true&lt;/ShowDisclaimer&gt;&#10;  &lt;TemplateLayoutAllElements&gt;true&lt;/TemplateLayoutAllElements&gt;&#10;  &lt;ForceRefresh&gt;false&lt;/ForceRefresh&gt;&#10;  &lt;CoverPageSubTitle&gt;true&lt;/CoverPageSubTitle&gt;&#10;  &lt;CoverPageTitle&gt;true&lt;/CoverPageTitle&gt;&#10;  &lt;ShowAgenda&gt;true&lt;/ShowAgenda&gt;&#10;  &lt;TemplatePageLabel&gt;true&lt;/TemplatePageLabel&gt;&#10;  &lt;TemplateVerticalRunner&gt;true&lt;/TemplateVerticalRunner&gt;&#10;&lt;/PowerpointRefreshOptions&gt;"/>
  <p:tag name="ISUNDOENTRY" val=""/>
  <p:tag name="PITCHPROPROPERTIES" val="WXMfvE09DOs/mOl3u2AQ27QcgezyWkN+AkNAGXAeBoJKuBgxGBLGhI25m9bRHcM9RQscs7I4QY855HmZ9wiaScAkUiOahXjpa1GKbzxmDEgaRBFj1zbbNiHbJmtUv1DL609CXp4T5pMYpHCyOsiSfF8m1Ewd7e9Ul0r6wpaN5snm+kgLZOP8JKF1hv7kQD68zePpF4CHYvR4U9v1KCnkRXPe9cGBqoHIVzS4uiFBaX6FZuSb3bbgBcbiqr1rYEWwYF8jf8azIl5HPE/gAmNADkEljo1X/k0tHOSo3cRUt5y7ELLuubMobIvHRWXfymwJHSKP2795UlXiF04xtOvglG+JVAyzHw51eDyYadLvZRmxbcTRyg+tzofSEDUlmZcpAcL4kw507X7LqBdfoSXA93bvW2wjspIGGbmE2lYDoV5hFqURnw0EhLrzBVRqdqTEBg1eRVT1bJ+T63ON6+aYG1fS8ZKmHiIHFCNaYSMiFJhEfS7fgUgPVhrVWUxf2+OvOzbvJQZK8I29SHHm4H+/xCngIBEWbLImhdvCqlVyNl2RW4jH22vh94n/gNDImsArbpWRNLE8mN7iqpkfFutWnUt24z4eP8RZpWIJy+OQkCVtAhlUGhFxQvakpbStXiGzUSTE98x3N9dK9Y8cYcZdmsQfyRaLXL5ZDIZI8k7uhQTzZ1aTgN+0v08Tr0DnOX8U2dUJ+KkRgpMSG9dalIpZGB+ZzdZOT4NAbkxV0ZzEq8Tr65xbBy4XweP0/HHPv524vHYr5tpTvcxVQC9I2jrO2NiuZlwsMzQmeJ+q83QAMm0VN30+uWm1RyihXjrIekST0mtYRyaF7tqz6gVb5YHk/33Yz4aYSFY0jYpvo0Un0/VDJ8jSliLIAXrZlEfEz+LHPCaogAyHiDOJg9imfpYndgJG30SpHqONhgrzyU0ac8txx8vAY/DzhQtY1NlSUTsENzgdT1YWiJSBEgUjX+X8sMHMDJSmNuro5lIOf9wM9JJGL18GhKTRIFAkGHU+SiwzWC6o56W4sCU+6FUJJV51ozZ4t4dkr7Pq49T4rgiluIMiVuHCvwIFcG64347mQ3cpo7nr312Oa9J9LSMTG49Ape0RjuXl5Z+U/fvDyrHy6XG51ZT1j394b8FaurSBUsyukK9gUyUCtSf5ru9lxoXbnwYIYWtxRlRcO0VXArdirbW2zCE0Wj16eQoSDhXulZiLzhZPsH2L3UQDHx13LlOmPCRyRu53FzHZpB6wQVyLsE+hZkRJIa+oCvVJAMIKuHe8MzulAHVIz9DEJzesbuZ0fwuFoCPMYOFEiKhy0y4hIhFZKfeudDYbV/wYdurEpgn8zX8UIEgI2sEoi//+nEbevjz1U4NJnjV8CJKliedwn1717cA5eoMZmhfHkjYlgdD56+eMy51R4scrym5M1OoFVtNreVtBgudbQcTSUcRoUOYPKoh7mYl/tLYVclewmqKTBgNA9spF4FToHNUci6hQzM5ftI9L5qv6zoogZ/tKJcn3XYin2gwgSbBFwVHWhp7ihrnEN4AeagcwCk1hYKSB74pT78IR0P9qg4wwfnUwMyJoN1ut3MfOrnRLyZTL9O+DXjRZ7KqIEtSliaa7KaFrInvRs9zs6PwKDJKkxKJP2NYJFTSntPgpvTnwFs2Nhba+VJcYMHXIOO4kPMzz+EoKaKVIoDxDKOaLzeVUYdVkYAhvhSBwQduWi7avHIJs47198S+Jnzc0pkfOW7BaIAhWslk5l6K2E/gedxZJ3gF+JetszR2KQmBqZ811G557/27+KOB5RvZIRfWL7XE6hoJucA79MOHM29JhsykClJhOO68a/72n9Q40YBqYptX+6ayRY8SBFLR/Z1NrQQkZpwZ073LRBok8frshOTYM3isw+JxWkyO990pwHp2gM00hT03ZafT0uF3ylO0vD2c4IcAceUucKwtFL08wH559HrluuGhmbSJSn9ZpUsyyp7cIqivE7Ba384JXtMH9KASWAo8ojHDjOhjQlhXS9higXQsBOwawp5UAcaGcOMSXZgjHAHeDPe2oizbcl5+E3Az/pmsLNj2WKsBZ+a2v1nhiES1DX0sgnMSViJemDCCeZMMl3n2wm8vCh5/iFpJzu9+xUJm+LHtlq3/VdGRMFhZ4BFqhel2eF7k9mLTJ57UsQdCS9MMuBH0BKUZPpuKKqUVs+Grdlh1NZlUUC7aR3daHiPiYvAgJqq4h2fdDXlYIEx9IrX9ZP6SJxeR07ZqbjL9qoIyLuPhP481q3T+3nnwpOimZ+9sIAW1iRxHN51vb7lHf4gPpX0d9kYoFtqdsEV5WM4DYp4BQXk1MSz3L04i80UcDmct7edgLP95/56ulU6eQW7MCdbdVWELlsGou2siCIDkERliks5Vytu7B2z8DxtPR6kiMTALWbeAa8cjb0ceu1I0BInovlFK/AwmFiomYDUCX1U+CNk+h7Xr0KzD0M7izhaEyegVQqb0sLn8Ocz3X+dVN2sZmRjcHqJ/UjLsbOhPzyfxSnUj7SOptjReCYty8jjSBupFZCm4wJ/WkwycuClisuVXlnr+3sCdl9jJH6VCu2vbSthYATBS8qcKTKHkkBNPRyYoDi/VDFLPoBtvdAMdiljgDhGUQFISINV7xLPqI91RGSwMXet7ahguFqjfUEGHYQhtwH4ddEAFvDgNA8Ggg8Xt+DgN2Nl1/ICi7CkoqddZbbOBV9YCBdFgi3HNJfNX/N60eI7M0Ynu8MaNmF+n4MooMWFJCE0pAb8x/dtKDEyascxvsA8lU76PU0Ijs5Gd3pooeMuvuUrdoNZJPI5+6vOlOTEWY/lm9I0Wtnh5cYMVmQwfGmaldhobB2To66svHGibhCCxGIYhfmyWCzW3KoeTFVqwLMjhtQa15IDCcFJyaObAGmNFWy39WZmpELEyR+3EXnfLUMvoTkoLicZ8m5HmE9E0zg7wXs6EHYr4H9FwOHsWW1jRErHPoEfeLfwufmJ55aNO5XG6Fy89mwfNE65gyg9fASaU6t9DnTQn8DowLjEEiU4WRhs47mmOs4uk="/>
  <p:tag name="SIZEANDPOSITION" val="e51a3f24-3606-4a71-85a3-8bd5fdae5b9c"/>
  <p:tag name="PITCHPROSLIDECOUNT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SHAPE" val="AgendaNumberingTyp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PIADDED" val="True"/>
  <p:tag name="SOUTHPAGE" val="true"/>
  <p:tag name="DISTRIBUTIONTYPE" val="External"/>
  <p:tag name="PITCHPROSLIDEID" val="573"/>
  <p:tag name="PRESENTATIONID" val="79c24579-ffe3-47dc-b441-3922fa24423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735*316"/>
  <p:tag name="TABLE_ENDDRAG_RECT" val="63*104*735*31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PM_PLACEHOLDER" val="JPM_PLACEHOLDER"/>
  <p:tag name="JPM_TEXT_SIZE" val="11"/>
  <p:tag name="OBJECTTITLESHAPEID" val="5"/>
  <p:tag name="THISSHAPESIZEANDPOSITIONDETAILS" val="top=143.875&amp;left=95.81102&amp;height=144.125&amp;width=312"/>
  <p:tag name="SHAPEFONTSIZE" val="1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PM_PLACEHOLDER" val="JPM_PLACEHOLDER"/>
  <p:tag name="JPM_TEXT_SIZE" val="11"/>
  <p:tag name="OBJECTTITLESHAPEID" val="5"/>
  <p:tag name="THISSHAPESIZEANDPOSITIONDETAILS" val="top=143.875&amp;left=95.81102&amp;height=144.125&amp;width=312"/>
  <p:tag name="SHAPEFONTSIZE" val="1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nfidentialInterna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nfidentia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STERSHAPETYPE" val="ClientNam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TYPE" val="BrandLogo"/>
  <p:tag name="JPM_OBJECT_NAME" val="BrandLogo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TYPE" val="CoverGraphic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TYPE" val="ClientLogo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TYPE" val="BrandLogo"/>
  <p:tag name="JPM_OBJECT_NAME" val="BrandLogo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SHAPE" val="AgendaTitle"/>
</p:tagLst>
</file>

<file path=ppt/theme/theme1.xml><?xml version="1.0" encoding="utf-8"?>
<a:theme xmlns:a="http://schemas.openxmlformats.org/drawingml/2006/main" name="PP+ UnifiedGIB - A4">
  <a:themeElements>
    <a:clrScheme name="PitchPRO+">
      <a:dk1>
        <a:srgbClr val="000000"/>
      </a:dk1>
      <a:lt1>
        <a:srgbClr val="FFFFFF"/>
      </a:lt1>
      <a:dk2>
        <a:srgbClr val="6D6E6A"/>
      </a:dk2>
      <a:lt2>
        <a:srgbClr val="478FBF"/>
      </a:lt2>
      <a:accent1>
        <a:srgbClr val="0069A3"/>
      </a:accent1>
      <a:accent2>
        <a:srgbClr val="818A37"/>
      </a:accent2>
      <a:accent3>
        <a:srgbClr val="7DBAC4"/>
      </a:accent3>
      <a:accent4>
        <a:srgbClr val="5A5397"/>
      </a:accent4>
      <a:accent5>
        <a:srgbClr val="7E776F"/>
      </a:accent5>
      <a:accent6>
        <a:srgbClr val="AD670D"/>
      </a:accent6>
      <a:hlink>
        <a:srgbClr val="478FBF"/>
      </a:hlink>
      <a:folHlink>
        <a:srgbClr val="A6B640"/>
      </a:folHlink>
    </a:clrScheme>
    <a:fontScheme name="Pitchbook-US">
      <a:majorFont>
        <a:latin typeface="Arial"/>
        <a:ea typeface="LF_Kai"/>
        <a:cs typeface=""/>
      </a:majorFont>
      <a:minorFont>
        <a:latin typeface="Arial"/>
        <a:ea typeface="LF_Ka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tx2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<a:noAutofit/>
      </a:bodyPr>
      <a:lstStyle>
        <a:defPPr>
          <a:lnSpc>
            <a:spcPct val="110000"/>
          </a:lnSpc>
          <a:defRPr sz="1200"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91440" tIns="45720" rIns="91440" bIns="45720" rtlCol="0" anchor="t">
        <a:spAutoFit/>
      </a:bodyPr>
      <a:lstStyle>
        <a:defPPr algn="l">
          <a:lnSpc>
            <a:spcPct val="110000"/>
          </a:lnSpc>
          <a:defRPr sz="1200" b="0" i="0" dirty="0" smtClean="0">
            <a:solidFill>
              <a:schemeClr val="tx2"/>
            </a:solidFill>
            <a:latin typeface="Arial" panose="020B0604020202020204"/>
          </a:defRPr>
        </a:defPPr>
      </a:lstStyle>
    </a:txDef>
  </a:objectDefaults>
  <a:extraClrSchemeLst>
    <a:extraClrScheme>
      <a:clrScheme name="PitchPRO+">
        <a:dk1>
          <a:srgbClr val="000000"/>
        </a:dk1>
        <a:lt1>
          <a:srgbClr val="FFFFFF"/>
        </a:lt1>
        <a:dk2>
          <a:srgbClr val="6D6E6A"/>
        </a:dk2>
        <a:lt2>
          <a:srgbClr val="478FBF"/>
        </a:lt2>
        <a:accent1>
          <a:srgbClr val="0069A3"/>
        </a:accent1>
        <a:accent2>
          <a:srgbClr val="818A37"/>
        </a:accent2>
        <a:accent3>
          <a:srgbClr val="7DBAC4"/>
        </a:accent3>
        <a:accent4>
          <a:srgbClr val="5A5397"/>
        </a:accent4>
        <a:accent5>
          <a:srgbClr val="7E776F"/>
        </a:accent5>
        <a:accent6>
          <a:srgbClr val="AD670D"/>
        </a:accent6>
        <a:hlink>
          <a:srgbClr val="478FBF"/>
        </a:hlink>
        <a:folHlink>
          <a:srgbClr val="A6B64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Teal. RGB(0,124,136)">
      <a:srgbClr val="007C88"/>
    </a:custClr>
    <a:custClr name="Ocher. RGB(185,157,48)">
      <a:srgbClr val="B99D30"/>
    </a:custClr>
    <a:custClr name="Eggplant. RGB(41,39,94)">
      <a:srgbClr val="29275E"/>
    </a:custClr>
    <a:custClr name="Ice Blue. RGB(176,204,216)">
      <a:srgbClr val="B0CCD8"/>
    </a:custClr>
    <a:custClr name="Moss. RGB(75,94,54)">
      <a:srgbClr val="4B5E36"/>
    </a:custClr>
    <a:custClr name="Warm Grey. RGB(75,94,54)">
      <a:srgbClr val="ACA6A2"/>
    </a:custClr>
    <a:custClr name="Deep Blue. RGB(0,65,106)">
      <a:srgbClr val="00416A"/>
    </a:custClr>
    <a:custClr name="Sand. RGB(222,203,117)">
      <a:srgbClr val="DECB75"/>
    </a:custClr>
    <a:custClr name="Cranberry. RGB(96,0,59)">
      <a:srgbClr val="60003B"/>
    </a:custClr>
    <a:custClr name="Lilac. RGB(143,146,200)">
      <a:srgbClr val="8F92C8"/>
    </a:custClr>
    <a:custClr name="Light Warm Grey. RGB(217,213,205)">
      <a:srgbClr val="D9D5CD"/>
    </a:custClr>
    <a:custClr name="Light Mauve. RGB(204,183,207)">
      <a:srgbClr val="CCB7CF"/>
    </a:custClr>
    <a:custClr name="Light Cool Grey. RGB(175,177,179)">
      <a:srgbClr val="AFB1B3"/>
    </a:custClr>
    <a:custClr name="Dark Ash. RGB(85,87,89)">
      <a:srgbClr val="555759"/>
    </a:custClr>
    <a:custClr name="Dark Ocher. RGB(163,129,35)">
      <a:srgbClr val="A38123"/>
    </a:custClr>
    <a:custClr name="Mauve. RGB(163,129,35)">
      <a:srgbClr val="A388BF"/>
    </a:custClr>
    <a:custClr name="Dark Orange. RGB(139,70,13)">
      <a:srgbClr val="8B460D"/>
    </a:custClr>
    <a:custClr name="Orange. RGB(237,134,0)">
      <a:srgbClr val="ED8600"/>
    </a:custClr>
    <a:custClr name="Lime. RGB(166,182,64)">
      <a:srgbClr val="A6B640"/>
    </a:custClr>
    <a:custClr name="Brown. RGB(67,51,40)">
      <a:srgbClr val="433328"/>
    </a:custClr>
    <a:custClr name="Highlight 1. RGB(214,224,235)">
      <a:srgbClr val="D6E0EB"/>
    </a:custClr>
    <a:custClr name="Highlight 2. RGB(218,218,218)">
      <a:srgbClr val="DADADA"/>
    </a:custClr>
    <a:custClr name="Highlight 3. RGB(211,218,228)">
      <a:srgbClr val="D3DAE4"/>
    </a:custClr>
    <a:custClr name="Highlight 4. RGB(222,223,213)">
      <a:srgbClr val="DEDFD5"/>
    </a:custClr>
    <a:custClr name="Highlight 5. RGB(221,234,237)">
      <a:srgbClr val="DDEAED"/>
    </a:custClr>
    <a:custClr name="Highlight 6. RGB(216,215,226)">
      <a:srgbClr val="D8D7E2"/>
    </a:custClr>
    <a:custClr name="Highlight 7. RGB(221,220,219)">
      <a:srgbClr val="DDDCDB"/>
    </a:custClr>
    <a:custClr name="Highlight 8. RGB(231,217,211)">
      <a:srgbClr val="E7D9D3"/>
    </a:custClr>
    <a:custClr name="Highlight 9. RGB(221,221,223)">
      <a:srgbClr val="D3DDDF"/>
    </a:custClr>
    <a:custClr name="Highlight 10. RGB(229,233,213)">
      <a:srgbClr val="E5E9D5"/>
    </a:custClr>
    <a:custClr name="Red. RGB(227,39,38)">
      <a:srgbClr val="E32726"/>
    </a:custClr>
    <a:custClr name="Yellow. RGB(255,207,1)">
      <a:srgbClr val="FFCF01"/>
    </a:custClr>
    <a:custClr name="Green. RGB(0,171,78)">
      <a:srgbClr val="00AB4E"/>
    </a:custClr>
    <a:custClr name="Asia Red. RGB(186,12,47)">
      <a:srgbClr val="BA0C2F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745</Words>
  <Application>Microsoft Office PowerPoint</Application>
  <PresentationFormat>Custom</PresentationFormat>
  <Paragraphs>343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Arial Narrow</vt:lpstr>
      <vt:lpstr>Calibri</vt:lpstr>
      <vt:lpstr>LF_Kai</vt:lpstr>
      <vt:lpstr>Symbol</vt:lpstr>
      <vt:lpstr>Wingdings</vt:lpstr>
      <vt:lpstr>PP+ UnifiedGIB - A4</vt:lpstr>
      <vt:lpstr>Illustrative DCF analysis for Happy Hour Co</vt:lpstr>
    </vt:vector>
  </TitlesOfParts>
  <Company>JPMorgan Chase &amp; Co.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Chauhan, Soumya (CIB DCM, GBR)</dc:creator>
  <cp:lastModifiedBy>pavi s</cp:lastModifiedBy>
  <cp:revision>866</cp:revision>
  <cp:lastPrinted>2020-01-28T09:55:00Z</cp:lastPrinted>
  <dcterms:created xsi:type="dcterms:W3CDTF">2015-06-19T14:55:00Z</dcterms:created>
  <dcterms:modified xsi:type="dcterms:W3CDTF">2024-12-30T07:58:07Z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BDC23001ABF84FBF863EF39210328EE5_12</vt:lpwstr>
  </property>
  <property fmtid="{D5CDD505-2E9C-101B-9397-08002B2CF9AE}" pid="3" name="KSOProductBuildVer">
    <vt:lpwstr>1033-12.2.0.19307</vt:lpwstr>
  </property>
</Properties>
</file>