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8" r:id="rId7"/>
    <p:sldId id="260" r:id="rId8"/>
    <p:sldId id="261" r:id="rId9"/>
    <p:sldId id="262" r:id="rId10"/>
    <p:sldId id="263" r:id="rId11"/>
    <p:sldId id="267" r:id="rId12"/>
    <p:sldId id="264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6253226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 smtClean="0"/>
              <a:t>Pavithra Pirangi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67" y="2657825"/>
            <a:ext cx="3410534" cy="25189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9800" y="2019300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Significant Reduction in the use of harmful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 day when fraudsters no longer need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 because of strong security procedures and increased user awareness.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Key Loggers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585323"/>
          </a:xfrm>
        </p:spPr>
        <p:txBody>
          <a:bodyPr/>
          <a:lstStyle/>
          <a:p>
            <a:r>
              <a:rPr lang="en-US" sz="2800" dirty="0" smtClean="0"/>
              <a:t>Interacting with the </a:t>
            </a:r>
            <a:r>
              <a:rPr lang="en-US" sz="2800" dirty="0" err="1" smtClean="0"/>
              <a:t>Keylogger</a:t>
            </a:r>
            <a:r>
              <a:rPr lang="en-US" sz="2800" dirty="0" smtClean="0"/>
              <a:t> is simple it can be done from compatible </a:t>
            </a:r>
            <a:r>
              <a:rPr lang="en-US" sz="2800" dirty="0" err="1" smtClean="0"/>
              <a:t>computer,to</a:t>
            </a:r>
            <a:r>
              <a:rPr lang="en-US" sz="2800" dirty="0" smtClean="0"/>
              <a:t> examine the data on another computer or perform the audit from that computer.</a:t>
            </a:r>
            <a:endParaRPr lang="en-IN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663" y="2126217"/>
            <a:ext cx="2943636" cy="3429479"/>
          </a:xfrm>
        </p:spPr>
      </p:pic>
    </p:spTree>
    <p:extLst>
      <p:ext uri="{BB962C8B-B14F-4D97-AF65-F5344CB8AC3E}">
        <p14:creationId xmlns:p14="http://schemas.microsoft.com/office/powerpoint/2010/main" val="3927291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160020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Technical Implementation: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Libraries&amp;Languages</a:t>
            </a:r>
            <a:r>
              <a:rPr lang="en-US" dirty="0" smtClean="0"/>
              <a:t>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/>
              <a:t>Tkinter</a:t>
            </a:r>
            <a:endParaRPr lang="en-U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/>
              <a:t>Pynput</a:t>
            </a:r>
            <a:endParaRPr lang="en-U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Json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Functions: </a:t>
            </a: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Generate_text_log</a:t>
            </a:r>
            <a:r>
              <a:rPr lang="en-US" dirty="0" smtClean="0"/>
              <a:t>(key)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Generate_json_file</a:t>
            </a: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On_press_release</a:t>
            </a:r>
            <a:r>
              <a:rPr lang="en-US" dirty="0" smtClean="0"/>
              <a:t>(key)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8458200" y="98170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2475" y="1600200"/>
            <a:ext cx="9229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Understanding the Threat and its Counterparts</a:t>
            </a:r>
            <a:endParaRPr lang="en-IN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2667000"/>
            <a:ext cx="77009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Keylogger</a:t>
            </a:r>
            <a:endParaRPr lang="en-US" sz="2800" b="1" dirty="0" smtClean="0"/>
          </a:p>
          <a:p>
            <a:r>
              <a:rPr lang="en-US" sz="2400" dirty="0" err="1" smtClean="0"/>
              <a:t>Keylogger</a:t>
            </a:r>
            <a:r>
              <a:rPr lang="en-US" sz="2400" dirty="0" smtClean="0"/>
              <a:t> are a serious risk to user security and privacy. Within regulated settings with explicit permission and </a:t>
            </a:r>
            <a:r>
              <a:rPr lang="en-US" sz="2400" dirty="0"/>
              <a:t> </a:t>
            </a:r>
            <a:r>
              <a:rPr lang="en-US" sz="2400" dirty="0" err="1" smtClean="0"/>
              <a:t>constraints.Modeling</a:t>
            </a:r>
            <a:r>
              <a:rPr lang="en-US" sz="2400" dirty="0" smtClean="0"/>
              <a:t> can be a useful for cybersecurity research education and defense</a:t>
            </a:r>
          </a:p>
          <a:p>
            <a:r>
              <a:rPr lang="en-US" sz="2800" b="1" dirty="0" smtClean="0"/>
              <a:t>Remember:</a:t>
            </a:r>
          </a:p>
          <a:p>
            <a:r>
              <a:rPr lang="en-US" sz="2400" dirty="0" smtClean="0"/>
              <a:t>The Focus should be  on protecting yourself from </a:t>
            </a:r>
            <a:r>
              <a:rPr lang="en-US" sz="2400" dirty="0" err="1" smtClean="0"/>
              <a:t>keyloggers</a:t>
            </a:r>
            <a:endParaRPr lang="en-US" sz="2400" dirty="0" smtClean="0"/>
          </a:p>
          <a:p>
            <a:r>
              <a:rPr lang="en-US" sz="2400" dirty="0" smtClean="0"/>
              <a:t>Use strong </a:t>
            </a:r>
            <a:r>
              <a:rPr lang="en-US" sz="2400" dirty="0" err="1" smtClean="0"/>
              <a:t>passwords,MFA,and</a:t>
            </a:r>
            <a:r>
              <a:rPr lang="en-US" sz="2400" dirty="0" smtClean="0"/>
              <a:t> keep software updated</a:t>
            </a:r>
          </a:p>
          <a:p>
            <a:r>
              <a:rPr lang="en-US" sz="2400" dirty="0" smtClean="0"/>
              <a:t>Be cautions of suspicious downloads and attachments.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2657" y="1508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 smtClean="0"/>
              <a:t>KEY LOGGER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1009650" y="2514600"/>
            <a:ext cx="6438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Kind Of virus or software known as a Keylogger Discreetly logs each Keystroke that is Typed on a computer. They are serious risk to one’s Security,privacy,and financial Stability.</a:t>
            </a:r>
            <a:endParaRPr lang="en-IN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36" y="3684010"/>
            <a:ext cx="5199883" cy="25267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6" name="TextBox 25"/>
          <p:cNvSpPr txBox="1"/>
          <p:nvPr/>
        </p:nvSpPr>
        <p:spPr>
          <a:xfrm>
            <a:off x="2057400" y="2438400"/>
            <a:ext cx="5391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Project Overview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End Users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Solution and Value Proposition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Wow Factor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Modelling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2133600"/>
            <a:ext cx="64008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Focuses on the Malicious use of Keyloggers by unauthorized Individuals or Entities.</a:t>
            </a:r>
          </a:p>
          <a:p>
            <a:r>
              <a:rPr lang="en-US" dirty="0" smtClean="0"/>
              <a:t>It Addresses the impact on Individuals,Businesses,and organizations</a:t>
            </a:r>
          </a:p>
          <a:p>
            <a:r>
              <a:rPr lang="en-US" sz="2000" b="1" dirty="0" smtClean="0"/>
              <a:t>Challenges:</a:t>
            </a:r>
          </a:p>
          <a:p>
            <a:r>
              <a:rPr lang="en-US" sz="2000" dirty="0" smtClean="0"/>
              <a:t>Lack of awareness many users are unaware of the threat posed by keyloggers and how to protect themselves.</a:t>
            </a:r>
          </a:p>
          <a:p>
            <a:r>
              <a:rPr lang="en-US" sz="2000" dirty="0" smtClean="0"/>
              <a:t>Attackers may use social engineering tactics to trick users into installing keyloggers on their own devices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693319"/>
          </a:xfrm>
        </p:spPr>
        <p:txBody>
          <a:bodyPr/>
          <a:lstStyle/>
          <a:p>
            <a:r>
              <a:rPr lang="en-US" sz="2400" b="1" dirty="0" smtClean="0"/>
              <a:t>Loss of Sensitive Information:</a:t>
            </a:r>
            <a:endParaRPr lang="en-IN" sz="2400" b="1" dirty="0"/>
          </a:p>
          <a:p>
            <a:r>
              <a:rPr lang="en-US" sz="2000" b="1" dirty="0" smtClean="0"/>
              <a:t>			</a:t>
            </a:r>
            <a:r>
              <a:rPr lang="en-US" sz="2400" dirty="0" smtClean="0"/>
              <a:t>Keyloggers can capture login credentials,credit card details, personal messages,and other sensitive information typed by the users.it is used for identification of thefts,financial fraud,and other malicious activities.</a:t>
            </a:r>
          </a:p>
          <a:p>
            <a:r>
              <a:rPr lang="en-US" sz="2400" b="1" dirty="0" smtClean="0"/>
              <a:t>Data Breaches: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US" sz="2400" dirty="0" smtClean="0"/>
              <a:t>Incorporate environments,keyloggers can compromise the security of entire systems by capturing employee credentials and accessing confidential data</a:t>
            </a:r>
          </a:p>
          <a:p>
            <a:r>
              <a:rPr lang="en-US" sz="2400" b="1" dirty="0" smtClean="0"/>
              <a:t>Privacy violations:</a:t>
            </a:r>
          </a:p>
          <a:p>
            <a:r>
              <a:rPr lang="en-US" sz="2400" dirty="0" smtClean="0"/>
              <a:t>		Keyloggers can monitor all users activity,including personal communications,browsing history,and even Passwords.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1273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 smtClean="0"/>
              <a:t>Connection</a:t>
            </a:r>
            <a:endParaRPr lang="en-IN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7089"/>
            <a:ext cx="5201000" cy="45259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107" y="1596636"/>
            <a:ext cx="5044749" cy="4525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986" y="135929"/>
            <a:ext cx="1171739" cy="11145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63648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676275" y="2019300"/>
            <a:ext cx="6334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goal of the project is to create a Keylogger Application With Tkinter and Python.</a:t>
            </a:r>
            <a:r>
              <a:rPr lang="en-IN" sz="2400" dirty="0" smtClean="0"/>
              <a:t>Keystrokes are captured by the Keylogger,which also records them in text and JSON forms and provide and Easy-to-use interface for initiating and terminating the logging process.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019300"/>
            <a:ext cx="7543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CyberCriminals</a:t>
            </a:r>
            <a:r>
              <a:rPr lang="en-US" sz="2000" b="1" dirty="0" smtClean="0"/>
              <a:t>: </a:t>
            </a:r>
          </a:p>
          <a:p>
            <a:r>
              <a:rPr lang="en-US" dirty="0"/>
              <a:t>	</a:t>
            </a:r>
            <a:r>
              <a:rPr lang="en-US" dirty="0" smtClean="0"/>
              <a:t>	They use </a:t>
            </a:r>
            <a:r>
              <a:rPr lang="en-US" dirty="0" err="1" smtClean="0"/>
              <a:t>keyloggers</a:t>
            </a:r>
            <a:r>
              <a:rPr lang="en-US" dirty="0" smtClean="0"/>
              <a:t> to intercept sensitive data that victims input, login credentials, including credit card </a:t>
            </a:r>
            <a:r>
              <a:rPr lang="en-US" dirty="0" err="1" smtClean="0"/>
              <a:t>details,personal</a:t>
            </a:r>
            <a:r>
              <a:rPr lang="en-US" dirty="0" smtClean="0"/>
              <a:t> messages</a:t>
            </a:r>
          </a:p>
          <a:p>
            <a:r>
              <a:rPr lang="en-US" sz="2000" b="1" dirty="0" smtClean="0"/>
              <a:t>Identity Theft: </a:t>
            </a:r>
          </a:p>
          <a:p>
            <a:r>
              <a:rPr lang="en-US" dirty="0"/>
              <a:t>	</a:t>
            </a:r>
            <a:r>
              <a:rPr lang="en-US" dirty="0" smtClean="0"/>
              <a:t>	Criminals can get bank </a:t>
            </a:r>
            <a:r>
              <a:rPr lang="en-US" dirty="0" err="1" smtClean="0"/>
              <a:t>account,social</a:t>
            </a:r>
            <a:r>
              <a:rPr lang="en-US" dirty="0" smtClean="0"/>
              <a:t> media </a:t>
            </a:r>
            <a:r>
              <a:rPr lang="en-US" dirty="0" err="1" smtClean="0"/>
              <a:t>profiles,and</a:t>
            </a:r>
            <a:r>
              <a:rPr lang="en-US" dirty="0" smtClean="0"/>
              <a:t> other internet services for their own benefit and utilize credentials that they have stolen.</a:t>
            </a:r>
          </a:p>
          <a:p>
            <a:r>
              <a:rPr lang="en-US" sz="2400" b="1" dirty="0" smtClean="0"/>
              <a:t>Hackers: </a:t>
            </a:r>
          </a:p>
          <a:p>
            <a:r>
              <a:rPr lang="en-US" dirty="0"/>
              <a:t>	</a:t>
            </a:r>
            <a:r>
              <a:rPr lang="en-US" dirty="0" smtClean="0"/>
              <a:t>By obtaining login Credentials, hackers can utilize </a:t>
            </a:r>
            <a:r>
              <a:rPr lang="en-US" dirty="0" err="1" smtClean="0"/>
              <a:t>keyloggers</a:t>
            </a:r>
            <a:r>
              <a:rPr lang="en-US" dirty="0" smtClean="0"/>
              <a:t> to obtain unauthorized access to computer </a:t>
            </a:r>
            <a:r>
              <a:rPr lang="en-US" dirty="0" err="1" smtClean="0"/>
              <a:t>Systems.It</a:t>
            </a:r>
            <a:r>
              <a:rPr lang="en-US" dirty="0" smtClean="0"/>
              <a:t> may serve as a Springboard for more Serious network attacks.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1905000"/>
            <a:ext cx="8686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Anti_Keylogging</a:t>
            </a:r>
            <a:r>
              <a:rPr lang="en-US" sz="2000" b="1" dirty="0" smtClean="0"/>
              <a:t> Software: </a:t>
            </a:r>
          </a:p>
          <a:p>
            <a:r>
              <a:rPr lang="en-US" dirty="0"/>
              <a:t>	</a:t>
            </a:r>
            <a:r>
              <a:rPr lang="en-US" dirty="0" smtClean="0"/>
              <a:t>	This set of apps has the ability to identify and eliminate </a:t>
            </a:r>
            <a:r>
              <a:rPr lang="en-US" dirty="0" err="1" smtClean="0"/>
              <a:t>keyloggers</a:t>
            </a:r>
            <a:r>
              <a:rPr lang="en-US" dirty="0" smtClean="0"/>
              <a:t> from your System.</a:t>
            </a:r>
          </a:p>
          <a:p>
            <a:r>
              <a:rPr lang="en-US" sz="2000" b="1" dirty="0" err="1" smtClean="0"/>
              <a:t>Multi_Factor</a:t>
            </a:r>
            <a:r>
              <a:rPr lang="en-US" sz="2000" b="1" dirty="0" smtClean="0"/>
              <a:t> Authentication(MFA): </a:t>
            </a:r>
          </a:p>
          <a:p>
            <a:r>
              <a:rPr lang="en-US" dirty="0"/>
              <a:t>	</a:t>
            </a:r>
            <a:r>
              <a:rPr lang="en-US" dirty="0" smtClean="0"/>
              <a:t>	MFA and strong Passwords make it more difficult for hackers to use stolen credentials</a:t>
            </a:r>
          </a:p>
          <a:p>
            <a:r>
              <a:rPr lang="en-US" sz="2000" b="1" dirty="0" smtClean="0"/>
              <a:t>Encryption: 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	Even in the event that a </a:t>
            </a:r>
            <a:r>
              <a:rPr lang="en-US" dirty="0" err="1" smtClean="0"/>
              <a:t>keylogger</a:t>
            </a:r>
            <a:r>
              <a:rPr lang="en-US" dirty="0" smtClean="0"/>
              <a:t> obtains the information, using encryption for sensitive data provides an additional degree of security.</a:t>
            </a:r>
          </a:p>
          <a:p>
            <a:endParaRPr lang="en-US" dirty="0"/>
          </a:p>
          <a:p>
            <a:r>
              <a:rPr lang="en-US" sz="2000" dirty="0" smtClean="0"/>
              <a:t>Stealing Sensitive information for criminal purposes in unethical and illegal.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565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Trebuchet MS</vt:lpstr>
      <vt:lpstr>Office Theme</vt:lpstr>
      <vt:lpstr>Pavithra Pirangi</vt:lpstr>
      <vt:lpstr>KEY LOGGER</vt:lpstr>
      <vt:lpstr>AGENDA</vt:lpstr>
      <vt:lpstr>PROBLEM STATEMENT</vt:lpstr>
      <vt:lpstr>Impact</vt:lpstr>
      <vt:lpstr>Connection</vt:lpstr>
      <vt:lpstr>PROJECT OVERVIEW</vt:lpstr>
      <vt:lpstr>WHO ARE THE END USERS?</vt:lpstr>
      <vt:lpstr>YOUR SOLUTION AND ITS VALUE PROPOSITION</vt:lpstr>
      <vt:lpstr>THE WOW IN YOUR SOLUTION</vt:lpstr>
      <vt:lpstr>Interacting With Key Loggers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dc:creator>pavithra pirangi</dc:creator>
  <cp:lastModifiedBy>pavithra pirangi</cp:lastModifiedBy>
  <cp:revision>18</cp:revision>
  <dcterms:created xsi:type="dcterms:W3CDTF">2024-06-03T05:48:59Z</dcterms:created>
  <dcterms:modified xsi:type="dcterms:W3CDTF">2024-06-15T16:52:05Z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