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OUT PROJECT IS TO CREATE AN ANALYSIS MODEL THAT MAKES PERFORMASNCES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6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NAME:P.G PAVITHRA</a:t>
            </a:r>
          </a:p>
          <a:p>
            <a:r>
              <a:rPr lang="en-US" sz="2400" dirty="0"/>
              <a:t>REGISTER NO:22BM153</a:t>
            </a:r>
          </a:p>
          <a:p>
            <a:r>
              <a:rPr lang="en-US" sz="2400" dirty="0"/>
              <a:t>DEPARTMENT:B.COM(BANK MANAGEMENT)</a:t>
            </a:r>
          </a:p>
          <a:p>
            <a:r>
              <a:rPr lang="en-US" sz="2400" dirty="0"/>
              <a:t>COLLEGE: DRBCCCHC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A8AC7-C90D-B30D-1697-31B529A3E29B}"/>
              </a:ext>
            </a:extLst>
          </p:cNvPr>
          <p:cNvSpPr txBox="1"/>
          <p:nvPr/>
        </p:nvSpPr>
        <p:spPr>
          <a:xfrm>
            <a:off x="1143000" y="1752600"/>
            <a:ext cx="934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involves making a representation of something. Creating tiny, functioning volcano is AN </a:t>
            </a:r>
          </a:p>
          <a:p>
            <a:r>
              <a:rPr lang="en-US" dirty="0"/>
              <a:t>Example of modeling. Teachers use modeling when they have a class election that  </a:t>
            </a:r>
          </a:p>
          <a:p>
            <a:r>
              <a:rPr lang="en-US" dirty="0"/>
              <a:t>Represents a large one, like a presidential election.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856F0-E57A-6C01-3985-491D9B02E294}"/>
              </a:ext>
            </a:extLst>
          </p:cNvPr>
          <p:cNvSpPr txBox="1"/>
          <p:nvPr/>
        </p:nvSpPr>
        <p:spPr>
          <a:xfrm>
            <a:off x="1066800" y="1695450"/>
            <a:ext cx="948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analysis is like a complete blood count for your company: in addition to being a</a:t>
            </a:r>
          </a:p>
          <a:p>
            <a:r>
              <a:rPr lang="en-US" dirty="0"/>
              <a:t>Way of collecting information, you will also need resources and knowledge that make it possible to </a:t>
            </a:r>
          </a:p>
          <a:p>
            <a:r>
              <a:rPr lang="en-US" dirty="0"/>
              <a:t>Understand the data found.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9AD48-21E2-DA42-BCF8-074E7EC54F9B}"/>
              </a:ext>
            </a:extLst>
          </p:cNvPr>
          <p:cNvSpPr txBox="1"/>
          <p:nvPr/>
        </p:nvSpPr>
        <p:spPr>
          <a:xfrm>
            <a:off x="1143000" y="1828800"/>
            <a:ext cx="7485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 the key argument presented in the essay. </a:t>
            </a:r>
            <a:r>
              <a:rPr lang="en-US" dirty="0" err="1"/>
              <a:t>Summarise</a:t>
            </a:r>
            <a:r>
              <a:rPr lang="en-US" dirty="0"/>
              <a:t> the answer</a:t>
            </a:r>
          </a:p>
          <a:p>
            <a:r>
              <a:rPr lang="en-US" dirty="0"/>
              <a:t> to the essay question, as </a:t>
            </a:r>
            <a:r>
              <a:rPr lang="en-US" dirty="0" err="1"/>
              <a:t>signalled</a:t>
            </a:r>
            <a:r>
              <a:rPr lang="en-US" dirty="0"/>
              <a:t> in the introduction refers back to the essay</a:t>
            </a:r>
          </a:p>
          <a:p>
            <a:r>
              <a:rPr lang="en-US" dirty="0"/>
              <a:t> question to show that it has been answered.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0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12918-C0CB-461D-A0F2-0C015B675775}"/>
              </a:ext>
            </a:extLst>
          </p:cNvPr>
          <p:cNvSpPr txBox="1"/>
          <p:nvPr/>
        </p:nvSpPr>
        <p:spPr>
          <a:xfrm>
            <a:off x="834072" y="1905000"/>
            <a:ext cx="955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business document that outline an </a:t>
            </a:r>
            <a:r>
              <a:rPr lang="en-US" dirty="0" err="1"/>
              <a:t>organisaction</a:t>
            </a:r>
            <a:r>
              <a:rPr lang="en-US" dirty="0"/>
              <a:t>  issue and proposes a detailed </a:t>
            </a:r>
          </a:p>
          <a:p>
            <a:r>
              <a:rPr lang="en-US" dirty="0"/>
              <a:t>Solution to prevent its recurrence. problem statement serve as important  communication</a:t>
            </a:r>
          </a:p>
          <a:p>
            <a:r>
              <a:rPr lang="en-US" dirty="0"/>
              <a:t>Tools, providing insights about potential threats, fostering innovation and promoting technological </a:t>
            </a:r>
          </a:p>
          <a:p>
            <a:r>
              <a:rPr lang="en-US" dirty="0"/>
              <a:t>Development.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 goals and objectives the steps to achieve these goals and the expected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079AB-395D-9F2B-C750-44B64F80BAE7}"/>
              </a:ext>
            </a:extLst>
          </p:cNvPr>
          <p:cNvSpPr txBox="1"/>
          <p:nvPr/>
        </p:nvSpPr>
        <p:spPr>
          <a:xfrm>
            <a:off x="609600" y="1752600"/>
            <a:ext cx="1123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end users are consumer . They do not produce, sell, support, or maintain the product. </a:t>
            </a:r>
          </a:p>
          <a:p>
            <a:r>
              <a:rPr lang="en-US" dirty="0"/>
              <a:t>These people often do not have the same technical understanding as the producers designers</a:t>
            </a:r>
          </a:p>
          <a:p>
            <a:r>
              <a:rPr lang="en-US" dirty="0"/>
              <a:t>And developers.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44180-A338-1A6F-0F65-18986ECA351B}"/>
              </a:ext>
            </a:extLst>
          </p:cNvPr>
          <p:cNvSpPr txBox="1"/>
          <p:nvPr/>
        </p:nvSpPr>
        <p:spPr>
          <a:xfrm>
            <a:off x="2590800" y="1828800"/>
            <a:ext cx="872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value proposition is a short statement that communicates why</a:t>
            </a:r>
          </a:p>
          <a:p>
            <a:r>
              <a:rPr lang="en-US" dirty="0"/>
              <a:t>Buyers should choose your products or services. It more than just</a:t>
            </a:r>
          </a:p>
          <a:p>
            <a:r>
              <a:rPr lang="en-US" dirty="0"/>
              <a:t> a product or service description it’s the specific solution that your business provides and the promise of value that a customer can expect you to deliver.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71EFC-DC99-AD78-FA27-5586CEE1849B}"/>
              </a:ext>
            </a:extLst>
          </p:cNvPr>
          <p:cNvSpPr txBox="1"/>
          <p:nvPr/>
        </p:nvSpPr>
        <p:spPr>
          <a:xfrm>
            <a:off x="755332" y="1447800"/>
            <a:ext cx="990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Dataset is a set or collection of data. This set is normally presented in  tabular</a:t>
            </a:r>
          </a:p>
          <a:p>
            <a:r>
              <a:rPr lang="en-US" dirty="0"/>
              <a:t>Pattern. Every column describes a particulars variable. And each row corresponds to a given member</a:t>
            </a:r>
          </a:p>
          <a:p>
            <a:r>
              <a:rPr lang="en-US" dirty="0"/>
              <a:t>Of the data set as per the given question. This is a part of data management.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E2CA3-0618-FDF3-1497-1D57BFB5D7B8}"/>
              </a:ext>
            </a:extLst>
          </p:cNvPr>
          <p:cNvSpPr txBox="1"/>
          <p:nvPr/>
        </p:nvSpPr>
        <p:spPr>
          <a:xfrm>
            <a:off x="3429000" y="2590800"/>
            <a:ext cx="674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you ever told a client or a colleague: “</a:t>
            </a:r>
            <a:r>
              <a:rPr lang="en-US" dirty="0" err="1"/>
              <a:t>I’ii</a:t>
            </a:r>
            <a:r>
              <a:rPr lang="en-US" dirty="0"/>
              <a:t> call you back by noon”?</a:t>
            </a:r>
          </a:p>
          <a:p>
            <a:r>
              <a:rPr lang="en-US" dirty="0"/>
              <a:t>If you contact him at noon, he will probably be happy, no more.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472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lingslee98@outlook.com</cp:lastModifiedBy>
  <cp:revision>14</cp:revision>
  <dcterms:created xsi:type="dcterms:W3CDTF">2024-03-29T15:07:22Z</dcterms:created>
  <dcterms:modified xsi:type="dcterms:W3CDTF">2024-09-09T15:51:22Z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