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9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9" r:id="rId16"/>
    <p:sldId id="1295" r:id="rId17"/>
    <p:sldId id="1250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4B79-7360-5AB9-DD75-8A808655C326}" v="3" dt="2024-03-18T09:31:49.711"/>
    <p1510:client id="{99C44797-0E56-F5AF-678D-7848B61E9AF5}" v="8" dt="2024-03-19T08:12:55.126"/>
    <p1510:client id="{A00404A6-CA5D-529F-E841-B3080AD8BC10}" v="1" dt="2024-03-18T13:45:1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00404A6-CA5D-529F-E841-B3080AD8BC10}"/>
    <pc:docChg chg="delSld">
      <pc:chgData name="" userId="" providerId="" clId="Web-{A00404A6-CA5D-529F-E841-B3080AD8BC10}" dt="2024-03-18T13:45:15.593" v="0"/>
      <pc:docMkLst>
        <pc:docMk/>
      </pc:docMkLst>
      <pc:sldChg chg="del">
        <pc:chgData name="" userId="" providerId="" clId="Web-{A00404A6-CA5D-529F-E841-B3080AD8BC10}" dt="2024-03-18T13:45:15.593" v="0"/>
        <pc:sldMkLst>
          <pc:docMk/>
          <pc:sldMk cId="3987024532" sldId="1249"/>
        </pc:sldMkLst>
      </pc:sldChg>
    </pc:docChg>
  </pc:docChgLst>
  <pc:docChgLst>
    <pc:chgData name="Vikrant Nath Nagar" userId="S::vikrant@edunetfoundation.org::4271d355-f673-482e-abc9-b8b4b8546a7e" providerId="AD" clId="Web-{25384B79-7360-5AB9-DD75-8A808655C326}"/>
    <pc:docChg chg="modSld">
      <pc:chgData name="Vikrant Nath Nagar" userId="S::vikrant@edunetfoundation.org::4271d355-f673-482e-abc9-b8b4b8546a7e" providerId="AD" clId="Web-{25384B79-7360-5AB9-DD75-8A808655C326}" dt="2024-03-18T09:31:49.711" v="2" actId="1076"/>
      <pc:docMkLst>
        <pc:docMk/>
      </pc:docMkLst>
      <pc:sldChg chg="modSp">
        <pc:chgData name="Vikrant Nath Nagar" userId="S::vikrant@edunetfoundation.org::4271d355-f673-482e-abc9-b8b4b8546a7e" providerId="AD" clId="Web-{25384B79-7360-5AB9-DD75-8A808655C326}" dt="2024-03-18T09:31:21.976" v="1" actId="1076"/>
        <pc:sldMkLst>
          <pc:docMk/>
          <pc:sldMk cId="2621200212" sldId="1293"/>
        </pc:sldMkLst>
        <pc:spChg chg="mod">
          <ac:chgData name="Vikrant Nath Nagar" userId="S::vikrant@edunetfoundation.org::4271d355-f673-482e-abc9-b8b4b8546a7e" providerId="AD" clId="Web-{25384B79-7360-5AB9-DD75-8A808655C326}" dt="2024-03-18T09:31:21.976" v="1" actId="1076"/>
          <ac:spMkLst>
            <pc:docMk/>
            <pc:sldMk cId="2621200212" sldId="1293"/>
            <ac:spMk id="3" creationId="{796BFA82-8AB0-23BA-909F-C886C3F7A669}"/>
          </ac:spMkLst>
        </pc:spChg>
      </pc:sldChg>
      <pc:sldChg chg="modSp">
        <pc:chgData name="Vikrant Nath Nagar" userId="S::vikrant@edunetfoundation.org::4271d355-f673-482e-abc9-b8b4b8546a7e" providerId="AD" clId="Web-{25384B79-7360-5AB9-DD75-8A808655C326}" dt="2024-03-18T09:31:49.711" v="2" actId="1076"/>
        <pc:sldMkLst>
          <pc:docMk/>
          <pc:sldMk cId="4017130557" sldId="1294"/>
        </pc:sldMkLst>
        <pc:spChg chg="mod">
          <ac:chgData name="Vikrant Nath Nagar" userId="S::vikrant@edunetfoundation.org::4271d355-f673-482e-abc9-b8b4b8546a7e" providerId="AD" clId="Web-{25384B79-7360-5AB9-DD75-8A808655C326}" dt="2024-03-18T09:31:49.711" v="2" actId="1076"/>
          <ac:spMkLst>
            <pc:docMk/>
            <pc:sldMk cId="4017130557" sldId="1294"/>
            <ac:spMk id="3" creationId="{A111D00F-E3D6-896E-4001-492D6D1DC85F}"/>
          </ac:spMkLst>
        </pc:spChg>
      </pc:sldChg>
    </pc:docChg>
  </pc:docChgLst>
  <pc:docChgLst>
    <pc:chgData name="Shashank Shekhar" userId="S::shashank@edunetfoundation.org::0008d1ff-90e7-469a-9966-0dcad996503d" providerId="AD" clId="Web-{99C44797-0E56-F5AF-678D-7848B61E9AF5}"/>
    <pc:docChg chg="modSld">
      <pc:chgData name="Shashank Shekhar" userId="S::shashank@edunetfoundation.org::0008d1ff-90e7-469a-9966-0dcad996503d" providerId="AD" clId="Web-{99C44797-0E56-F5AF-678D-7848B61E9AF5}" dt="2024-03-19T08:12:55.126" v="7" actId="1076"/>
      <pc:docMkLst>
        <pc:docMk/>
      </pc:docMkLst>
      <pc:sldChg chg="modSp">
        <pc:chgData name="Shashank Shekhar" userId="S::shashank@edunetfoundation.org::0008d1ff-90e7-469a-9966-0dcad996503d" providerId="AD" clId="Web-{99C44797-0E56-F5AF-678D-7848B61E9AF5}" dt="2024-03-19T08:09:28.422" v="3" actId="1076"/>
        <pc:sldMkLst>
          <pc:docMk/>
          <pc:sldMk cId="2746043547" sldId="1291"/>
        </pc:sldMkLst>
        <pc:spChg chg="mod">
          <ac:chgData name="Shashank Shekhar" userId="S::shashank@edunetfoundation.org::0008d1ff-90e7-469a-9966-0dcad996503d" providerId="AD" clId="Web-{99C44797-0E56-F5AF-678D-7848B61E9AF5}" dt="2024-03-19T08:09:28.422" v="3" actId="1076"/>
          <ac:spMkLst>
            <pc:docMk/>
            <pc:sldMk cId="2746043547" sldId="1291"/>
            <ac:spMk id="9" creationId="{091B843F-6928-3290-2287-5FA1F531B685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09:23.484" v="1" actId="1076"/>
          <ac:grpSpMkLst>
            <pc:docMk/>
            <pc:sldMk cId="2746043547" sldId="1291"/>
            <ac:grpSpMk id="3" creationId="{328E85CD-DF89-87DD-6181-DCDD73B5625F}"/>
          </ac:grpSpMkLst>
        </pc:grpChg>
      </pc:sldChg>
      <pc:sldChg chg="modSp">
        <pc:chgData name="Shashank Shekhar" userId="S::shashank@edunetfoundation.org::0008d1ff-90e7-469a-9966-0dcad996503d" providerId="AD" clId="Web-{99C44797-0E56-F5AF-678D-7848B61E9AF5}" dt="2024-03-19T08:09:33.969" v="5" actId="14100"/>
        <pc:sldMkLst>
          <pc:docMk/>
          <pc:sldMk cId="2975191714" sldId="1292"/>
        </pc:sldMkLst>
        <pc:spChg chg="mod">
          <ac:chgData name="Shashank Shekhar" userId="S::shashank@edunetfoundation.org::0008d1ff-90e7-469a-9966-0dcad996503d" providerId="AD" clId="Web-{99C44797-0E56-F5AF-678D-7848B61E9AF5}" dt="2024-03-19T08:09:33.969" v="5" actId="14100"/>
          <ac:spMkLst>
            <pc:docMk/>
            <pc:sldMk cId="2975191714" sldId="1292"/>
            <ac:spMk id="3" creationId="{0C511917-B5EE-88C1-A75B-AC3ADE14BEB8}"/>
          </ac:spMkLst>
        </pc:spChg>
        <pc:picChg chg="mod">
          <ac:chgData name="Shashank Shekhar" userId="S::shashank@edunetfoundation.org::0008d1ff-90e7-469a-9966-0dcad996503d" providerId="AD" clId="Web-{99C44797-0E56-F5AF-678D-7848B61E9AF5}" dt="2024-03-19T08:09:32.234" v="4" actId="14100"/>
          <ac:picMkLst>
            <pc:docMk/>
            <pc:sldMk cId="2975191714" sldId="1292"/>
            <ac:picMk id="5" creationId="{6858EAD1-D312-BBBA-4C50-43B9E76BB53F}"/>
          </ac:picMkLst>
        </pc:picChg>
      </pc:sldChg>
      <pc:sldChg chg="modSp">
        <pc:chgData name="Shashank Shekhar" userId="S::shashank@edunetfoundation.org::0008d1ff-90e7-469a-9966-0dcad996503d" providerId="AD" clId="Web-{99C44797-0E56-F5AF-678D-7848B61E9AF5}" dt="2024-03-19T08:12:55.126" v="7" actId="1076"/>
        <pc:sldMkLst>
          <pc:docMk/>
          <pc:sldMk cId="4168856024" sldId="1298"/>
        </pc:sldMkLst>
        <pc:spChg chg="mod">
          <ac:chgData name="Shashank Shekhar" userId="S::shashank@edunetfoundation.org::0008d1ff-90e7-469a-9966-0dcad996503d" providerId="AD" clId="Web-{99C44797-0E56-F5AF-678D-7848B61E9AF5}" dt="2024-03-19T08:12:55.126" v="7" actId="1076"/>
          <ac:spMkLst>
            <pc:docMk/>
            <pc:sldMk cId="4168856024" sldId="1298"/>
            <ac:spMk id="6" creationId="{3B7F6AB1-00E0-C56D-4BC6-78BBB15ACC7E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12:51.376" v="6" actId="1076"/>
          <ac:grpSpMkLst>
            <pc:docMk/>
            <pc:sldMk cId="4168856024" sldId="1298"/>
            <ac:grpSpMk id="4" creationId="{77315F7D-BDA3-3D19-664A-5108316858F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8C7F0C2C-2BFA-2E5B-3DED-CAA669E1C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7B8CC5B1-D52A-E7F5-0179-5EAA8CC3D8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B9867321-D608-9205-1AD6-4E8A57A208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4007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07099" y="4131286"/>
            <a:ext cx="175551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Dhrubanarayan Panda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207099" y="4665555"/>
            <a:ext cx="256583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STU6570696e6a64c1701865838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25223"/>
            <a:ext cx="3006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Prabhat Kumar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 – Task Insert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4CC5F5-328F-B435-206D-9F60249C5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813" y="1196300"/>
            <a:ext cx="6518089" cy="342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020F4796-FBA4-B605-A3F5-273215927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2D0BC7-A998-8ED6-EA61-731BA12549AE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 – Edit Task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53A591-3EC8-C7D6-B001-7AD449096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841" y="1264069"/>
            <a:ext cx="6548034" cy="344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A08814-2BB6-EB11-D3A7-5E843E25B75C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553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43933" y="1075422"/>
            <a:ext cx="44450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</a:t>
            </a:r>
            <a:r>
              <a:rPr lang="en-US" sz="1200" b="1" dirty="0"/>
              <a:t>Project Management System</a:t>
            </a:r>
            <a:r>
              <a:rPr lang="en-US" sz="1200" dirty="0"/>
              <a:t> built with the </a:t>
            </a:r>
            <a:r>
              <a:rPr lang="en-US" sz="1200" b="1" dirty="0"/>
              <a:t>MERN stack</a:t>
            </a:r>
            <a:r>
              <a:rPr lang="en-US" sz="1200" dirty="0"/>
              <a:t> provides a </a:t>
            </a:r>
            <a:r>
              <a:rPr lang="en-US" sz="1200" b="1" dirty="0"/>
              <a:t>centralized, efficient, and user-friendly</a:t>
            </a:r>
            <a:r>
              <a:rPr lang="en-US" sz="1200" dirty="0"/>
              <a:t> solution for managing projects. By integrating </a:t>
            </a:r>
            <a:r>
              <a:rPr lang="en-US" sz="1200" b="1" dirty="0"/>
              <a:t>task management, real-time collaboration, and an interactive Todo board</a:t>
            </a:r>
            <a:r>
              <a:rPr lang="en-US" sz="1200" dirty="0"/>
              <a:t>, the tool enhances </a:t>
            </a:r>
            <a:r>
              <a:rPr lang="en-US" sz="1200" b="1" dirty="0"/>
              <a:t>productivity, communication, and workflow organization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With its </a:t>
            </a:r>
            <a:r>
              <a:rPr lang="en-US" sz="1200" b="1" dirty="0"/>
              <a:t>scalable architecture and modern web technologies</a:t>
            </a:r>
            <a:r>
              <a:rPr lang="en-US" sz="1200" dirty="0"/>
              <a:t>, this system ensures seamless project execution while allowing teams to stay organized and meet deadlines effectively. By eliminating the inefficiencies of using multiple disconnected tools, it </a:t>
            </a:r>
            <a:r>
              <a:rPr lang="en-US" sz="1200" b="1" dirty="0"/>
              <a:t>empowers teams to work smarter and deliver projects on time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This project demonstrates the power of </a:t>
            </a:r>
            <a:r>
              <a:rPr lang="en-US" sz="1200" b="1" dirty="0"/>
              <a:t>full-stack development</a:t>
            </a:r>
            <a:r>
              <a:rPr lang="en-US" sz="1200" dirty="0"/>
              <a:t> in creating a practical, scalable, and impactful solution for modern project management. </a:t>
            </a:r>
          </a:p>
          <a:p>
            <a:pPr>
              <a:spcAft>
                <a:spcPts val="800"/>
              </a:spcAft>
            </a:pPr>
            <a:endParaRPr lang="en-US" sz="1200" dirty="0">
              <a:latin typeface="+mn-lt"/>
            </a:endParaRP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75200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>
                  <a:latin typeface="+mj-lt"/>
                </a:rPr>
                <a:t>Project Management Tool with React and ExpressJS Framework  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39EDE80-04B9-2EA3-2D39-A1AA89ABE2B5}"/>
              </a:ext>
            </a:extLst>
          </p:cNvPr>
          <p:cNvSpPr txBox="1"/>
          <p:nvPr/>
        </p:nvSpPr>
        <p:spPr>
          <a:xfrm>
            <a:off x="1413217" y="1290644"/>
            <a:ext cx="70426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 – The Project Management Tool is designed to streamline project planning, execution, and monitoring by addressing inefficiencies and communication gaps in traditional project management.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5674A6-970B-C4F9-2710-833A888ED204}"/>
              </a:ext>
            </a:extLst>
          </p:cNvPr>
          <p:cNvSpPr txBox="1"/>
          <p:nvPr/>
        </p:nvSpPr>
        <p:spPr>
          <a:xfrm>
            <a:off x="1404750" y="2184024"/>
            <a:ext cx="70595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Technology</a:t>
            </a:r>
            <a:r>
              <a:rPr lang="en-US" dirty="0"/>
              <a:t> – Built using the MERN stack (MongoDB, ExpressJS, React, and Node.js), the tool leverages modern web technologies to provide a robust, scalable, and user-friendly platform.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1C56C-D5E6-4D92-9A82-31B9D22C73BA}"/>
              </a:ext>
            </a:extLst>
          </p:cNvPr>
          <p:cNvSpPr txBox="1"/>
          <p:nvPr/>
        </p:nvSpPr>
        <p:spPr>
          <a:xfrm>
            <a:off x="1413217" y="3077404"/>
            <a:ext cx="7059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Features</a:t>
            </a:r>
            <a:r>
              <a:rPr lang="en-US" dirty="0"/>
              <a:t> – The platform offers task management, team collaboration, progress tracking, deadline management, and real-time updates to enhance productivity and ensure efficient project execution.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0BACF9-BB2B-EF52-D4D2-88C0FB1FE49C}"/>
              </a:ext>
            </a:extLst>
          </p:cNvPr>
          <p:cNvSpPr txBox="1"/>
          <p:nvPr/>
        </p:nvSpPr>
        <p:spPr>
          <a:xfrm>
            <a:off x="1404750" y="3970785"/>
            <a:ext cx="70426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Impact</a:t>
            </a:r>
            <a:r>
              <a:rPr lang="en-US" dirty="0"/>
              <a:t> – By consolidating all project-related activities into a single platform, the tool improves collaboration, enhances efficiency, and helps teams stay organized to achieve timely project delivery.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5" y="1284891"/>
            <a:ext cx="50585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management often becomes inefficient due to scattered tools, miscommunication, and lack of real-time tracking, leading to delays and reduced productivity. Traditional methods fail to provide centralized access, seamless collaboration, and effective progress monitoring.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The </a:t>
            </a:r>
            <a:r>
              <a:rPr lang="en-US" b="1" dirty="0"/>
              <a:t>Project Management Tool</a:t>
            </a:r>
            <a:r>
              <a:rPr lang="en-US" dirty="0"/>
              <a:t> solves these challenges by offering an all-in-one platform that streamlines planning, execution, and tracking. With intuitive features and real-time updates, it enhances team coordination, boosts efficiency, and ensures timely project delivery.</a:t>
            </a:r>
            <a:endParaRPr lang="en-IN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2" y="683683"/>
            <a:ext cx="47923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 - Project Management System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805" y="1142014"/>
            <a:ext cx="50550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Built With:</a:t>
            </a:r>
            <a:r>
              <a:rPr lang="en-IN" sz="1200" dirty="0"/>
              <a:t> MERN Stack (MongoDB, Express.js, React.js, Node.js)</a:t>
            </a:r>
          </a:p>
          <a:p>
            <a:br>
              <a:rPr lang="en-IN" sz="1200" dirty="0"/>
            </a:br>
            <a:r>
              <a:rPr lang="en-IN" sz="1200" b="1" dirty="0"/>
              <a:t>Purpose:</a:t>
            </a:r>
            <a:r>
              <a:rPr lang="en-IN" sz="1200" dirty="0"/>
              <a:t> Streamlines project planning, execution, and tracking in one unified platform.</a:t>
            </a:r>
          </a:p>
          <a:p>
            <a:endParaRPr lang="en-IN" sz="1200" dirty="0"/>
          </a:p>
          <a:p>
            <a:r>
              <a:rPr lang="en-IN" sz="1200" b="1" dirty="0"/>
              <a:t>Key Features:</a:t>
            </a:r>
          </a:p>
          <a:p>
            <a:endParaRPr lang="en-IN" sz="1200" b="1" dirty="0"/>
          </a:p>
          <a:p>
            <a:r>
              <a:rPr lang="en-IN" sz="1200" b="1" dirty="0"/>
              <a:t>Task Management</a:t>
            </a:r>
            <a:r>
              <a:rPr lang="en-IN" sz="1200" dirty="0"/>
              <a:t> – Create, assign, and track tasks seamlessly.</a:t>
            </a:r>
            <a:br>
              <a:rPr lang="en-IN" sz="1200" dirty="0"/>
            </a:br>
            <a:r>
              <a:rPr lang="en-IN" sz="1200" b="1" dirty="0"/>
              <a:t>Todo Board</a:t>
            </a:r>
            <a:r>
              <a:rPr lang="en-IN" sz="1200" dirty="0"/>
              <a:t> – Visual task organization for better workflow.</a:t>
            </a:r>
            <a:br>
              <a:rPr lang="en-IN" sz="1200" dirty="0"/>
            </a:br>
            <a:r>
              <a:rPr lang="en-IN" sz="1200" b="1" dirty="0"/>
              <a:t>Project Editing</a:t>
            </a:r>
            <a:r>
              <a:rPr lang="en-IN" sz="1200" dirty="0"/>
              <a:t> – Modify project details in real-time.</a:t>
            </a:r>
            <a:br>
              <a:rPr lang="en-IN" sz="1200" dirty="0"/>
            </a:br>
            <a:r>
              <a:rPr lang="en-IN" sz="1200" b="1" dirty="0"/>
              <a:t>Collaboration Tools</a:t>
            </a:r>
            <a:r>
              <a:rPr lang="en-IN" sz="1200" dirty="0"/>
              <a:t> – Enhance teamwork with instant updates.</a:t>
            </a:r>
            <a:br>
              <a:rPr lang="en-IN" sz="1200" dirty="0"/>
            </a:br>
            <a:r>
              <a:rPr lang="en-IN" sz="1200" b="1" dirty="0"/>
              <a:t>Customizable Settings</a:t>
            </a:r>
            <a:r>
              <a:rPr lang="en-IN" sz="1200" dirty="0"/>
              <a:t> – Configure server ports, CORS, and database easily.</a:t>
            </a:r>
          </a:p>
          <a:p>
            <a:endParaRPr lang="en-IN" sz="1200" dirty="0"/>
          </a:p>
          <a:p>
            <a:r>
              <a:rPr lang="en-IN" sz="1200" b="1" dirty="0"/>
              <a:t>Setup &amp; Deployment:</a:t>
            </a:r>
          </a:p>
          <a:p>
            <a:endParaRPr lang="en-IN" sz="1200" b="1" dirty="0"/>
          </a:p>
          <a:p>
            <a:r>
              <a:rPr lang="en-IN" sz="1200" dirty="0"/>
              <a:t>Install dependencies → Configure MongoDB → Start backend &amp; frontend</a:t>
            </a:r>
          </a:p>
          <a:p>
            <a:r>
              <a:rPr lang="en-IN" sz="1200" dirty="0"/>
              <a:t>This tool </a:t>
            </a:r>
            <a:r>
              <a:rPr lang="en-IN" sz="1200" b="1" dirty="0"/>
              <a:t>boosts efficiency, enhances collaboration, and ensures smooth project execution.</a:t>
            </a:r>
            <a:r>
              <a:rPr lang="en-IN" sz="1200" dirty="0"/>
              <a:t> </a:t>
            </a: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26996" y="1134562"/>
            <a:ext cx="846681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address the inefficiencies of traditional project management, the </a:t>
            </a:r>
            <a:r>
              <a:rPr lang="en-US" b="1" dirty="0"/>
              <a:t>Project Management System</a:t>
            </a:r>
            <a:r>
              <a:rPr lang="en-US" dirty="0"/>
              <a:t> provides a </a:t>
            </a:r>
            <a:r>
              <a:rPr lang="en-US" b="1" dirty="0"/>
              <a:t>centralized, user-friendly, and scalable</a:t>
            </a:r>
            <a:r>
              <a:rPr lang="en-US" dirty="0"/>
              <a:t> platform built with the </a:t>
            </a:r>
            <a:r>
              <a:rPr lang="en-US" b="1" dirty="0"/>
              <a:t>MERN stack (MongoDB, Express.js, React.js, Node.js).</a:t>
            </a:r>
          </a:p>
          <a:p>
            <a:endParaRPr lang="en-US" dirty="0"/>
          </a:p>
          <a:p>
            <a:r>
              <a:rPr lang="en-US" b="1" dirty="0"/>
              <a:t>Key Solutions: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Unified Platform</a:t>
            </a:r>
            <a:r>
              <a:rPr lang="en-US" dirty="0"/>
              <a:t> – Eliminates the need for multiple disconnected tools by consolidating all project-related activities.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Task &amp; Project Management</a:t>
            </a:r>
            <a:r>
              <a:rPr lang="en-US" dirty="0"/>
              <a:t> – Enables teams to create, assign, edit, and track tasks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Real-Time Collaboration</a:t>
            </a:r>
            <a:r>
              <a:rPr lang="en-US" dirty="0"/>
              <a:t> – Ensures seamless communication and updates among team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Interactive Todo Board</a:t>
            </a:r>
            <a:r>
              <a:rPr lang="en-US" dirty="0"/>
              <a:t> – Provides a visual representation of tasks for better workflow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Customizable &amp; Scalable</a:t>
            </a:r>
            <a:r>
              <a:rPr lang="en-US" dirty="0"/>
              <a:t> – Allows easy modifications in server settings, database configuration, and frontend adjustments.</a:t>
            </a:r>
          </a:p>
          <a:p>
            <a:endParaRPr lang="en-US" dirty="0"/>
          </a:p>
          <a:p>
            <a:r>
              <a:rPr lang="en-US" dirty="0"/>
              <a:t>This solution enhances </a:t>
            </a:r>
            <a:r>
              <a:rPr lang="en-US" b="1" dirty="0"/>
              <a:t>team productivity, improves collaboration, and ensures timely project delivery</a:t>
            </a:r>
            <a:r>
              <a:rPr lang="en-US" dirty="0"/>
              <a:t> by integrating essential project management functionalities into a single, intuitive platform.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406562" y="1083221"/>
            <a:ext cx="87374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The </a:t>
            </a:r>
            <a:r>
              <a:rPr lang="en-IN" sz="1200" b="1" dirty="0"/>
              <a:t>Project Management System</a:t>
            </a:r>
            <a:r>
              <a:rPr lang="en-IN" sz="1200" dirty="0"/>
              <a:t> is built using the </a:t>
            </a:r>
            <a:r>
              <a:rPr lang="en-IN" sz="1200" b="1" dirty="0"/>
              <a:t>MERN stack</a:t>
            </a:r>
            <a:r>
              <a:rPr lang="en-IN" sz="1200" dirty="0"/>
              <a:t> along with additional tools and libraries for enhanced functionality.</a:t>
            </a:r>
          </a:p>
          <a:p>
            <a:endParaRPr lang="en-IN" sz="1200" dirty="0"/>
          </a:p>
          <a:p>
            <a:r>
              <a:rPr lang="en-IN" sz="1200" b="1" dirty="0"/>
              <a:t>Frontend: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/>
              <a:t>React.js</a:t>
            </a:r>
            <a:r>
              <a:rPr lang="en-IN" sz="1200" dirty="0"/>
              <a:t> – Component-based UI for a seamless user experience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/>
              <a:t>Tailwind CSS</a:t>
            </a:r>
            <a:r>
              <a:rPr lang="en-IN" sz="1200" dirty="0"/>
              <a:t> – Modern styling for responsive and clean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/>
              <a:t>Headless UI</a:t>
            </a:r>
            <a:r>
              <a:rPr lang="en-IN" sz="1200" dirty="0"/>
              <a:t> – Accessible and customizable UI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/>
              <a:t>React Router</a:t>
            </a:r>
            <a:r>
              <a:rPr lang="en-IN" sz="1200" dirty="0"/>
              <a:t> – Enables dynamic navigation and routing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/>
              <a:t>Axios</a:t>
            </a:r>
            <a:r>
              <a:rPr lang="en-IN" sz="1200" dirty="0"/>
              <a:t> – Handles API requests efficiently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/>
              <a:t>UUID</a:t>
            </a:r>
            <a:r>
              <a:rPr lang="en-IN" sz="1200" dirty="0"/>
              <a:t> – Generates unique IDs for tasks and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r>
              <a:rPr lang="en-IN" sz="1200" b="1" dirty="0"/>
              <a:t>Backend: ⚙️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/>
              <a:t>Node.js</a:t>
            </a:r>
            <a:r>
              <a:rPr lang="en-IN" sz="1200" dirty="0"/>
              <a:t> – JavaScript runtime for scalable backend operations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/>
              <a:t>Express.js</a:t>
            </a:r>
            <a:r>
              <a:rPr lang="en-IN" sz="1200" dirty="0"/>
              <a:t> – Lightweight framework for building APIs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/>
              <a:t>MongoDB</a:t>
            </a:r>
            <a:r>
              <a:rPr lang="en-IN" sz="1200" dirty="0"/>
              <a:t> – NoSQL database for flexible and efficient data 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r>
              <a:rPr lang="en-IN" sz="1200" b="1" dirty="0"/>
              <a:t>Additional Libraries &amp; Tools: 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/>
              <a:t>Joi</a:t>
            </a:r>
            <a:r>
              <a:rPr lang="en-IN" sz="1200" dirty="0"/>
              <a:t> – Schema validation for input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/>
              <a:t>CORS</a:t>
            </a:r>
            <a:r>
              <a:rPr lang="en-IN" sz="1200" dirty="0"/>
              <a:t> – Enables secure cross-origin requests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 err="1"/>
              <a:t>Dotenv</a:t>
            </a:r>
            <a:r>
              <a:rPr lang="en-IN" sz="1200" dirty="0"/>
              <a:t> – Manages environment variables securely</a:t>
            </a:r>
            <a:r>
              <a:rPr lang="en-US" sz="1200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9288FA-3738-CAB2-7817-D9B8DFF81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264069"/>
            <a:ext cx="6548034" cy="3442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 – TODO 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 – Edit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C26D0-667C-B93D-EB25-857AE898F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257922"/>
            <a:ext cx="6571420" cy="34545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2781</TotalTime>
  <Words>840</Words>
  <Application>Microsoft Office PowerPoint</Application>
  <PresentationFormat>On-screen Show (16:9)</PresentationFormat>
  <Paragraphs>82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Dhruba Panda</cp:lastModifiedBy>
  <cp:revision>55</cp:revision>
  <dcterms:modified xsi:type="dcterms:W3CDTF">2025-03-06T12:48:02Z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