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54599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312" y="279830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:PAVITHRA M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REGISTER NO. : 2213371036035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ID : 97A3485997A7DB98C4446C0010AF0A1C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DEPARTMENT :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4" y="1767703"/>
            <a:ext cx="6103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 EXAMINE 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990600" y="2133600"/>
            <a:ext cx="647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INSIDERS :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OUTSIDERS :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1. Employee I’d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 First name.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3. Last name.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4.business unit.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5. Employee status.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6. Employee type.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8.gender code.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9.performance score.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10.current employee rating.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11.performance level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12.martial description.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13.race description.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
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ADEmail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560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Veni Ravi</cp:lastModifiedBy>
  <cp:revision>18</cp:revision>
  <dcterms:created xsi:type="dcterms:W3CDTF">2024-03-29T15:07:22Z</dcterms:created>
  <dcterms:modified xsi:type="dcterms:W3CDTF">2024-08-30T14:19:11Z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