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avya\ms%20excel%20nithy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avya\ms%20excel%20nith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scatterChart>
        <c:scatterStyle val="smoothMarker"/>
        <c:ser>
          <c:idx val="0"/>
          <c:order val="0"/>
          <c:tx>
            <c:strRef>
              <c:f>'[ms excel nithya.xlsx]Sheet1'!$F$3</c:f>
              <c:strCache>
                <c:ptCount val="1"/>
                <c:pt idx="0">
                  <c:v>Avg.No.of Employee</c:v>
                </c:pt>
              </c:strCache>
            </c:strRef>
          </c:tx>
          <c:marker>
            <c:symbol val="none"/>
          </c:marker>
          <c:yVal>
            <c:numRef>
              <c:f>'[ms excel nithya.xlsx]Sheet1'!$F$4:$F$15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mooth val="1"/>
        </c:ser>
        <c:axId val="144968704"/>
        <c:axId val="145474304"/>
      </c:scatterChart>
      <c:valAx>
        <c:axId val="144968704"/>
        <c:scaling>
          <c:orientation val="minMax"/>
        </c:scaling>
        <c:axPos val="b"/>
        <c:tickLblPos val="nextTo"/>
        <c:crossAx val="145474304"/>
        <c:crosses val="autoZero"/>
        <c:crossBetween val="midCat"/>
      </c:valAx>
      <c:valAx>
        <c:axId val="145474304"/>
        <c:scaling>
          <c:orientation val="minMax"/>
        </c:scaling>
        <c:axPos val="l"/>
        <c:majorGridlines/>
        <c:numFmt formatCode="General" sourceLinked="1"/>
        <c:tickLblPos val="nextTo"/>
        <c:crossAx val="144968704"/>
        <c:crosses val="autoZero"/>
        <c:crossBetween val="midCat"/>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Sheet1!$G$3</c:f>
              <c:strCache>
                <c:ptCount val="1"/>
                <c:pt idx="0">
                  <c:v>Attrition%</c:v>
                </c:pt>
              </c:strCache>
            </c:strRef>
          </c:tx>
          <c:explosion val="25"/>
          <c:val>
            <c:numRef>
              <c:f>Sheet1!$G$4:$G$15</c:f>
              <c:numCache>
                <c:formatCode>General</c:formatCode>
                <c:ptCount val="12"/>
                <c:pt idx="0">
                  <c:v>6.25</c:v>
                </c:pt>
                <c:pt idx="1">
                  <c:v>2.2799999999999998</c:v>
                </c:pt>
                <c:pt idx="2">
                  <c:v>2.75</c:v>
                </c:pt>
                <c:pt idx="3">
                  <c:v>6.43</c:v>
                </c:pt>
                <c:pt idx="4">
                  <c:v>5.17</c:v>
                </c:pt>
                <c:pt idx="5">
                  <c:v>0.97</c:v>
                </c:pt>
                <c:pt idx="6">
                  <c:v>3.68</c:v>
                </c:pt>
                <c:pt idx="7">
                  <c:v>0.44</c:v>
                </c:pt>
                <c:pt idx="8">
                  <c:v>5.54</c:v>
                </c:pt>
                <c:pt idx="9">
                  <c:v>0.83</c:v>
                </c:pt>
                <c:pt idx="10">
                  <c:v>4.74</c:v>
                </c:pt>
                <c:pt idx="11">
                  <c:v>5.03</c:v>
                </c:pt>
              </c:numCache>
            </c:numRef>
          </c:val>
        </c:ser>
      </c:pie3DChart>
    </c:plotArea>
    <c:legend>
      <c:legendPos val="r"/>
      <c:layout/>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155FEC-02C4-416D-9BD3-6413983D749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55FEC-02C4-416D-9BD3-6413983D749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55FEC-02C4-416D-9BD3-6413983D749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55FEC-02C4-416D-9BD3-6413983D749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155FEC-02C4-416D-9BD3-6413983D749C}"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155FEC-02C4-416D-9BD3-6413983D749C}"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155FEC-02C4-416D-9BD3-6413983D749C}"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55FEC-02C4-416D-9BD3-6413983D749C}"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55FEC-02C4-416D-9BD3-6413983D749C}"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55FEC-02C4-416D-9BD3-6413983D749C}"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55FEC-02C4-416D-9BD3-6413983D749C}"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A3CCF-CEC5-4C33-8037-36A566E76E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55FEC-02C4-416D-9BD3-6413983D749C}" type="datetimeFigureOut">
              <a:rPr lang="en-US" smtClean="0"/>
              <a:t>8/23/2024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A3CCF-CEC5-4C33-8037-36A566E76E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chemeClr val="accent4">
                    <a:lumMod val="50000"/>
                  </a:schemeClr>
                </a:solidFill>
              </a:rPr>
              <a:t>NITHYA M</a:t>
            </a:r>
            <a:endParaRPr lang="en-US" b="1" dirty="0" smtClean="0">
              <a:solidFill>
                <a:schemeClr val="accent4">
                  <a:lumMod val="50000"/>
                </a:schemeClr>
              </a:solidFill>
            </a:endParaRPr>
          </a:p>
          <a:p>
            <a:r>
              <a:rPr lang="en-US" b="1" dirty="0" smtClean="0">
                <a:solidFill>
                  <a:schemeClr val="accent4">
                    <a:lumMod val="50000"/>
                  </a:schemeClr>
                </a:solidFill>
              </a:rPr>
              <a:t>III B.COM CS</a:t>
            </a:r>
            <a:endParaRPr lang="en-US" b="1" dirty="0">
              <a:solidFill>
                <a:schemeClr val="accent4">
                  <a:lumMod val="50000"/>
                </a:schemeClr>
              </a:solidFill>
            </a:endParaRPr>
          </a:p>
        </p:txBody>
      </p:sp>
      <p:sp>
        <p:nvSpPr>
          <p:cNvPr id="2" name="Title 1"/>
          <p:cNvSpPr>
            <a:spLocks noGrp="1"/>
          </p:cNvSpPr>
          <p:nvPr>
            <p:ph type="ctrTitle"/>
          </p:nvPr>
        </p:nvSpPr>
        <p:spPr/>
        <p:txBody>
          <a:bodyPr/>
          <a:lstStyle/>
          <a:p>
            <a:r>
              <a:rPr lang="en-US" dirty="0" smtClean="0"/>
              <a:t>EMPLOYEE ATTRITION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357158" y="500042"/>
          <a:ext cx="48958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2643174" y="364331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sz="quarter" idx="1"/>
          </p:nvPr>
        </p:nvSpPr>
        <p:spPr>
          <a:xfrm>
            <a:off x="914400" y="1428736"/>
            <a:ext cx="8229600" cy="4740277"/>
          </a:xfrm>
        </p:spPr>
        <p:txBody>
          <a:bodyPr>
            <a:normAutofit fontScale="77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39632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sz="quarter"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On-screen Show (4:3)</PresentationFormat>
  <Paragraphs>127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cp:revision>
  <dcterms:created xsi:type="dcterms:W3CDTF">2024-08-23T09:10:31Z</dcterms:created>
  <dcterms:modified xsi:type="dcterms:W3CDTF">2024-08-23T09:11:26Z</dcterms:modified>
</cp:coreProperties>
</file>