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53"/>
    <p:restoredTop sz="94633"/>
  </p:normalViewPr>
  <p:slideViewPr>
    <p:cSldViewPr snapToGrid="0" snapToObjects="1">
      <p:cViewPr varScale="1">
        <p:scale>
          <a:sx n="68" d="100"/>
          <a:sy n="68" d="100"/>
        </p:scale>
        <p:origin x="-62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73181-3C6D-E847-942F-5F7E52DD4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A25CB0A-B787-E84C-B63E-A9DDAD08D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576FC5B-954F-FE4E-8A4D-85BF39068F66}"/>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3D1BC1D1-3A29-1B4B-A816-776A1F0EF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59244F-F098-894A-A4FA-D2E15F61BAAC}"/>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340871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9B087-7DCE-F044-856B-C5B33BEE9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77080F4-B706-094D-A7EA-DD5D515E1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3E7F95-2479-DA47-A21E-CD12371D6849}"/>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5DB831AF-0BC5-104B-A442-62B6485AA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5F374C-E913-714F-B62B-257F0A338AD5}"/>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74073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1DD8E3-8978-6549-B4B1-652FC14F4F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BF8AC32-19A7-034E-B1A8-93DC46C625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EEE7C7-4334-054A-836E-60D2C7C91F20}"/>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48AFDFD8-0B1E-9948-BEB7-24D57984F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AD68F5-9458-4F42-B9A2-475DDB5166C4}"/>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352413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00D6B-E51A-F147-8DF7-EE2BC0193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161554-5908-BD48-AFB5-8F4E4B806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487A85-95C8-E444-899E-ACFC98767B1C}"/>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AAF114AB-39AE-7E4A-8479-82795B274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B759EE-BDCD-E543-A83A-934C06BAD83A}"/>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383427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9F259-6728-7047-A97E-5F4787889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B1808DF-5A0D-7C43-AD71-D0E5A6DC2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2D7077-F3E7-264F-8E3F-EF96841E9085}"/>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0ED112A0-112D-924B-A3BA-6726DF33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51468F-7A46-4049-9426-E3886E623A45}"/>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15853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01010-0E0B-E746-8E87-30497B112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077D38B-C0F4-F344-84C0-271F53332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A196FCC-391E-A944-9D38-F1A74F819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D5BEF-9A7D-0844-A83A-7EBB7CD2FA6F}"/>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6" name="Footer Placeholder 5">
            <a:extLst>
              <a:ext uri="{FF2B5EF4-FFF2-40B4-BE49-F238E27FC236}">
                <a16:creationId xmlns:a16="http://schemas.microsoft.com/office/drawing/2014/main" xmlns="" id="{CC533080-989A-5743-AB31-75DDC1151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C67398-24BC-BB45-B0DB-88FDEDACC1BF}"/>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256039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7A2F8-C977-4846-A2D3-982E0D4E9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3E806E-DED4-7043-8FF4-7C03F79132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FE79C09-E675-464F-A653-77CE67A56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268E26F-087C-4047-9B4D-1AB28ED99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19E8BC0-EA8D-0D48-BBB4-391DC3635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1CA28DF-D702-B449-BE39-88B2640F18AE}"/>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8" name="Footer Placeholder 7">
            <a:extLst>
              <a:ext uri="{FF2B5EF4-FFF2-40B4-BE49-F238E27FC236}">
                <a16:creationId xmlns:a16="http://schemas.microsoft.com/office/drawing/2014/main" xmlns="" id="{0323C671-3905-3244-A367-58F800918B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DF3DAD-0657-3D40-8954-18B35E563906}"/>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403174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9BB79-4FC4-854B-8FC0-0965D4BE1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B308FB0-E634-7146-B530-D07C4684C124}"/>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4" name="Footer Placeholder 3">
            <a:extLst>
              <a:ext uri="{FF2B5EF4-FFF2-40B4-BE49-F238E27FC236}">
                <a16:creationId xmlns:a16="http://schemas.microsoft.com/office/drawing/2014/main" xmlns="" id="{F8AF38EA-081E-B940-B52A-B8BA9E5E24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FDB81FC-B629-734F-82C1-05F954CD55CB}"/>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421440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5F12B81-3342-C347-B0CB-64917034BFEB}"/>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3" name="Footer Placeholder 2">
            <a:extLst>
              <a:ext uri="{FF2B5EF4-FFF2-40B4-BE49-F238E27FC236}">
                <a16:creationId xmlns:a16="http://schemas.microsoft.com/office/drawing/2014/main" xmlns="" id="{8193E65C-A0FB-C44F-9B56-FB2802566E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A0FAD38-36DB-6F4A-B9E6-E3CBEEF1859F}"/>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234041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A18B4-FDFE-B648-9949-0BAA679A6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9691E6-5210-F540-ABF4-E94EA90FB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805DE95-EB43-3441-B833-89171D561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A035165-16DB-6A4F-9D8F-945E52CCD050}"/>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6" name="Footer Placeholder 5">
            <a:extLst>
              <a:ext uri="{FF2B5EF4-FFF2-40B4-BE49-F238E27FC236}">
                <a16:creationId xmlns:a16="http://schemas.microsoft.com/office/drawing/2014/main" xmlns="" id="{19973068-DB92-3E4A-A37A-0853B8CA4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4AE14D-5209-A748-B703-135A87BB93BC}"/>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118835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324C7-0766-164C-B3FB-6484DCDE0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F930430-17B8-DA4A-9C22-D634A6BB0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599CA02-9D0D-EF4B-BCF0-5D282CFC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A1FB5F-69DF-BD43-B462-657FC4519296}"/>
              </a:ext>
            </a:extLst>
          </p:cNvPr>
          <p:cNvSpPr>
            <a:spLocks noGrp="1"/>
          </p:cNvSpPr>
          <p:nvPr>
            <p:ph type="dt" sz="half" idx="10"/>
          </p:nvPr>
        </p:nvSpPr>
        <p:spPr/>
        <p:txBody>
          <a:bodyPr/>
          <a:lstStyle/>
          <a:p>
            <a:fld id="{9874FBFB-D53D-3442-B22C-72FFB5307A4F}" type="datetimeFigureOut">
              <a:rPr lang="en-US" smtClean="0"/>
              <a:pPr/>
              <a:t>9/11/2021</a:t>
            </a:fld>
            <a:endParaRPr lang="en-US"/>
          </a:p>
        </p:txBody>
      </p:sp>
      <p:sp>
        <p:nvSpPr>
          <p:cNvPr id="6" name="Footer Placeholder 5">
            <a:extLst>
              <a:ext uri="{FF2B5EF4-FFF2-40B4-BE49-F238E27FC236}">
                <a16:creationId xmlns:a16="http://schemas.microsoft.com/office/drawing/2014/main" xmlns="" id="{77030FCA-F6C7-DE4E-B369-20A4D9535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BB52C3-05E9-2946-AE10-09B9C92F4B68}"/>
              </a:ext>
            </a:extLst>
          </p:cNvPr>
          <p:cNvSpPr>
            <a:spLocks noGrp="1"/>
          </p:cNvSpPr>
          <p:nvPr>
            <p:ph type="sldNum" sz="quarter" idx="12"/>
          </p:nvPr>
        </p:nvSpPr>
        <p:spPr/>
        <p:txBody>
          <a:body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206064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E288BE5-E75B-D14F-919E-773F700A2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4CB062-C989-B048-A3CE-4D7A1B468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8800B7-C151-FB41-A3F7-3521526F4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4FBFB-D53D-3442-B22C-72FFB5307A4F}" type="datetimeFigureOut">
              <a:rPr lang="en-US" smtClean="0"/>
              <a:pPr/>
              <a:t>9/11/2021</a:t>
            </a:fld>
            <a:endParaRPr lang="en-US"/>
          </a:p>
        </p:txBody>
      </p:sp>
      <p:sp>
        <p:nvSpPr>
          <p:cNvPr id="5" name="Footer Placeholder 4">
            <a:extLst>
              <a:ext uri="{FF2B5EF4-FFF2-40B4-BE49-F238E27FC236}">
                <a16:creationId xmlns:a16="http://schemas.microsoft.com/office/drawing/2014/main" xmlns="" id="{51F13F60-4BA6-8E48-A9DA-BF61F0C9F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3586C56-4BC9-7A49-9DA8-28FDA7262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3FF61-61EB-A74E-9AC8-B50FF7497C73}" type="slidenum">
              <a:rPr lang="en-US" smtClean="0"/>
              <a:pPr/>
              <a:t>‹#›</a:t>
            </a:fld>
            <a:endParaRPr lang="en-US"/>
          </a:p>
        </p:txBody>
      </p:sp>
    </p:spTree>
    <p:extLst>
      <p:ext uri="{BB962C8B-B14F-4D97-AF65-F5344CB8AC3E}">
        <p14:creationId xmlns:p14="http://schemas.microsoft.com/office/powerpoint/2010/main" xmlns="" val="191876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40493-39D8-5B44-A2D4-627CA92D14E0}"/>
              </a:ext>
            </a:extLst>
          </p:cNvPr>
          <p:cNvSpPr>
            <a:spLocks noGrp="1"/>
          </p:cNvSpPr>
          <p:nvPr>
            <p:ph type="ctrTitle"/>
          </p:nvPr>
        </p:nvSpPr>
        <p:spPr/>
        <p:txBody>
          <a:bodyPr>
            <a:normAutofit/>
          </a:bodyPr>
          <a:lstStyle/>
          <a:p>
            <a:r>
              <a:rPr lang="en-US" sz="6600" dirty="0"/>
              <a:t>ONLINE HOME SERVICES</a:t>
            </a:r>
          </a:p>
        </p:txBody>
      </p:sp>
    </p:spTree>
    <p:extLst>
      <p:ext uri="{BB962C8B-B14F-4D97-AF65-F5344CB8AC3E}">
        <p14:creationId xmlns:p14="http://schemas.microsoft.com/office/powerpoint/2010/main" xmlns="" val="26009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4565D-DD49-4C45-B06A-071E415EDF8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xmlns="" id="{8CDEA58A-5EFC-594B-B94B-78838E20B199}"/>
              </a:ext>
            </a:extLst>
          </p:cNvPr>
          <p:cNvSpPr>
            <a:spLocks noGrp="1"/>
          </p:cNvSpPr>
          <p:nvPr>
            <p:ph idx="1"/>
          </p:nvPr>
        </p:nvSpPr>
        <p:spPr>
          <a:xfrm>
            <a:off x="838200" y="1485900"/>
            <a:ext cx="10515600" cy="5006975"/>
          </a:xfrm>
        </p:spPr>
        <p:txBody>
          <a:bodyPr>
            <a:normAutofit/>
          </a:bodyPr>
          <a:lstStyle/>
          <a:p>
            <a:pPr algn="just"/>
            <a:r>
              <a:rPr lang="en-US" dirty="0"/>
              <a:t>The aim of the project is to make common man’s life easier. Here the customer is provided with online web application where he can easily select his problem regarding home services such as washing machine repairs, electric repairs, plumbing fixes </a:t>
            </a:r>
            <a:r>
              <a:rPr lang="en-US" dirty="0" err="1"/>
              <a:t>etc..and</a:t>
            </a:r>
            <a:r>
              <a:rPr lang="en-US" dirty="0"/>
              <a:t> can get our doorstep services at reasonable charges.</a:t>
            </a:r>
          </a:p>
          <a:p>
            <a:pPr algn="just"/>
            <a:r>
              <a:rPr lang="en-US" dirty="0"/>
              <a:t>When we observe Home repairs we fix that issue by contacting workers, but here the problem arises that workers may not be available or when available they charge high amount of money even for small repairs. Then we solve that issue by searching for workers who satisfy us. The customer here gets our services at doorstep 24/7 at reasonable charges. </a:t>
            </a:r>
          </a:p>
        </p:txBody>
      </p:sp>
    </p:spTree>
    <p:extLst>
      <p:ext uri="{BB962C8B-B14F-4D97-AF65-F5344CB8AC3E}">
        <p14:creationId xmlns:p14="http://schemas.microsoft.com/office/powerpoint/2010/main" xmlns="" val="102097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4C1FAE-5A37-5748-8E77-590DF5A849A7}"/>
              </a:ext>
            </a:extLst>
          </p:cNvPr>
          <p:cNvSpPr>
            <a:spLocks noGrp="1"/>
          </p:cNvSpPr>
          <p:nvPr>
            <p:ph idx="1"/>
          </p:nvPr>
        </p:nvSpPr>
        <p:spPr>
          <a:xfrm>
            <a:off x="838200" y="785813"/>
            <a:ext cx="10515600" cy="5391150"/>
          </a:xfrm>
        </p:spPr>
        <p:txBody>
          <a:bodyPr/>
          <a:lstStyle/>
          <a:p>
            <a:r>
              <a:rPr lang="en-US" dirty="0"/>
              <a:t>Whereas technologies are used while implementing the project. For the frontend HTML and CSS are used. In the backend, JavaScript and for the database, MYSQL is used.</a:t>
            </a:r>
          </a:p>
        </p:txBody>
      </p:sp>
    </p:spTree>
    <p:extLst>
      <p:ext uri="{BB962C8B-B14F-4D97-AF65-F5344CB8AC3E}">
        <p14:creationId xmlns:p14="http://schemas.microsoft.com/office/powerpoint/2010/main" xmlns="" val="324503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786BE-A3FE-3041-BFF7-E25570DBB264}"/>
              </a:ext>
            </a:extLst>
          </p:cNvPr>
          <p:cNvSpPr>
            <a:spLocks noGrp="1"/>
          </p:cNvSpPr>
          <p:nvPr>
            <p:ph type="title"/>
          </p:nvPr>
        </p:nvSpPr>
        <p:spPr/>
        <p:txBody>
          <a:bodyPr>
            <a:normAutofit/>
          </a:bodyPr>
          <a:lstStyle/>
          <a:p>
            <a:r>
              <a:rPr lang="en-US" sz="6000" dirty="0"/>
              <a:t>  TEAM MEMBER CONTRIBUTION</a:t>
            </a:r>
          </a:p>
        </p:txBody>
      </p:sp>
      <p:graphicFrame>
        <p:nvGraphicFramePr>
          <p:cNvPr id="10" name="Table 10">
            <a:extLst>
              <a:ext uri="{FF2B5EF4-FFF2-40B4-BE49-F238E27FC236}">
                <a16:creationId xmlns:a16="http://schemas.microsoft.com/office/drawing/2014/main" xmlns="" id="{86453DBF-BEA6-894D-B2E2-AF2179CD8A2A}"/>
              </a:ext>
            </a:extLst>
          </p:cNvPr>
          <p:cNvGraphicFramePr>
            <a:graphicFrameLocks noGrp="1"/>
          </p:cNvGraphicFramePr>
          <p:nvPr>
            <p:extLst>
              <p:ext uri="{D42A27DB-BD31-4B8C-83A1-F6EECF244321}">
                <p14:modId xmlns:p14="http://schemas.microsoft.com/office/powerpoint/2010/main" xmlns="" val="3897922498"/>
              </p:ext>
            </p:extLst>
          </p:nvPr>
        </p:nvGraphicFramePr>
        <p:xfrm>
          <a:off x="1228726" y="1528763"/>
          <a:ext cx="9972675" cy="4700583"/>
        </p:xfrm>
        <a:graphic>
          <a:graphicData uri="http://schemas.openxmlformats.org/drawingml/2006/table">
            <a:tbl>
              <a:tblPr firstRow="1" bandRow="1">
                <a:tableStyleId>{073A0DAA-6AF3-43AB-8588-CEC1D06C72B9}</a:tableStyleId>
              </a:tblPr>
              <a:tblGrid>
                <a:gridCol w="3324225">
                  <a:extLst>
                    <a:ext uri="{9D8B030D-6E8A-4147-A177-3AD203B41FA5}">
                      <a16:colId xmlns:a16="http://schemas.microsoft.com/office/drawing/2014/main" xmlns="" val="1663586602"/>
                    </a:ext>
                  </a:extLst>
                </a:gridCol>
                <a:gridCol w="3324225">
                  <a:extLst>
                    <a:ext uri="{9D8B030D-6E8A-4147-A177-3AD203B41FA5}">
                      <a16:colId xmlns:a16="http://schemas.microsoft.com/office/drawing/2014/main" xmlns="" val="1946209706"/>
                    </a:ext>
                  </a:extLst>
                </a:gridCol>
                <a:gridCol w="3324225">
                  <a:extLst>
                    <a:ext uri="{9D8B030D-6E8A-4147-A177-3AD203B41FA5}">
                      <a16:colId xmlns:a16="http://schemas.microsoft.com/office/drawing/2014/main" xmlns="" val="4213993746"/>
                    </a:ext>
                  </a:extLst>
                </a:gridCol>
              </a:tblGrid>
              <a:tr h="522287">
                <a:tc>
                  <a:txBody>
                    <a:bodyPr/>
                    <a:lstStyle/>
                    <a:p>
                      <a:r>
                        <a:rPr lang="en-US" sz="2000" dirty="0"/>
                        <a:t>    MEMBER NAME </a:t>
                      </a:r>
                    </a:p>
                  </a:txBody>
                  <a:tcPr/>
                </a:tc>
                <a:tc>
                  <a:txBody>
                    <a:bodyPr/>
                    <a:lstStyle/>
                    <a:p>
                      <a:r>
                        <a:rPr lang="en-US" sz="2000" dirty="0"/>
                        <a:t>                    ROLE</a:t>
                      </a:r>
                    </a:p>
                  </a:txBody>
                  <a:tcPr/>
                </a:tc>
                <a:tc>
                  <a:txBody>
                    <a:bodyPr/>
                    <a:lstStyle/>
                    <a:p>
                      <a:r>
                        <a:rPr lang="en-US" dirty="0"/>
                        <a:t>        NOTE (IF APPLICABLE)</a:t>
                      </a:r>
                    </a:p>
                  </a:txBody>
                  <a:tcPr/>
                </a:tc>
                <a:extLst>
                  <a:ext uri="{0D108BD9-81ED-4DB2-BD59-A6C34878D82A}">
                    <a16:rowId xmlns:a16="http://schemas.microsoft.com/office/drawing/2014/main" xmlns="" val="4284731738"/>
                  </a:ext>
                </a:extLst>
              </a:tr>
              <a:tr h="522287">
                <a:tc>
                  <a:txBody>
                    <a:bodyPr/>
                    <a:lstStyle/>
                    <a:p>
                      <a:r>
                        <a:rPr lang="en-US" sz="2000" dirty="0"/>
                        <a:t>Pavithra</a:t>
                      </a:r>
                    </a:p>
                  </a:txBody>
                  <a:tcPr/>
                </a:tc>
                <a:tc>
                  <a:txBody>
                    <a:bodyPr/>
                    <a:lstStyle/>
                    <a:p>
                      <a:r>
                        <a:rPr lang="en-US" dirty="0"/>
                        <a:t>Frontend</a:t>
                      </a:r>
                    </a:p>
                  </a:txBody>
                  <a:tcPr/>
                </a:tc>
                <a:tc>
                  <a:txBody>
                    <a:bodyPr/>
                    <a:lstStyle/>
                    <a:p>
                      <a:endParaRPr lang="en-US" dirty="0"/>
                    </a:p>
                  </a:txBody>
                  <a:tcPr/>
                </a:tc>
                <a:extLst>
                  <a:ext uri="{0D108BD9-81ED-4DB2-BD59-A6C34878D82A}">
                    <a16:rowId xmlns:a16="http://schemas.microsoft.com/office/drawing/2014/main" xmlns="" val="2717681692"/>
                  </a:ext>
                </a:extLst>
              </a:tr>
              <a:tr h="522287">
                <a:tc>
                  <a:txBody>
                    <a:bodyPr/>
                    <a:lstStyle/>
                    <a:p>
                      <a:r>
                        <a:rPr lang="en-US" sz="2000" dirty="0"/>
                        <a:t>Anusha</a:t>
                      </a:r>
                    </a:p>
                  </a:txBody>
                  <a:tcPr/>
                </a:tc>
                <a:tc>
                  <a:txBody>
                    <a:bodyPr/>
                    <a:lstStyle/>
                    <a:p>
                      <a:r>
                        <a:rPr lang="en-US" dirty="0"/>
                        <a:t>Frontend/Backend</a:t>
                      </a:r>
                    </a:p>
                  </a:txBody>
                  <a:tcPr/>
                </a:tc>
                <a:tc>
                  <a:txBody>
                    <a:bodyPr/>
                    <a:lstStyle/>
                    <a:p>
                      <a:endParaRPr lang="en-US"/>
                    </a:p>
                  </a:txBody>
                  <a:tcPr/>
                </a:tc>
                <a:extLst>
                  <a:ext uri="{0D108BD9-81ED-4DB2-BD59-A6C34878D82A}">
                    <a16:rowId xmlns:a16="http://schemas.microsoft.com/office/drawing/2014/main" xmlns="" val="2360597978"/>
                  </a:ext>
                </a:extLst>
              </a:tr>
              <a:tr h="522287">
                <a:tc>
                  <a:txBody>
                    <a:bodyPr/>
                    <a:lstStyle/>
                    <a:p>
                      <a:r>
                        <a:rPr lang="en-US" sz="2000" dirty="0" err="1"/>
                        <a:t>Akhila</a:t>
                      </a:r>
                      <a:r>
                        <a:rPr lang="en-US" sz="2000" dirty="0"/>
                        <a:t> </a:t>
                      </a:r>
                    </a:p>
                  </a:txBody>
                  <a:tcPr/>
                </a:tc>
                <a:tc>
                  <a:txBody>
                    <a:bodyPr/>
                    <a:lstStyle/>
                    <a:p>
                      <a:r>
                        <a:rPr lang="en-US" dirty="0"/>
                        <a:t>Frontend</a:t>
                      </a:r>
                    </a:p>
                  </a:txBody>
                  <a:tcPr/>
                </a:tc>
                <a:tc>
                  <a:txBody>
                    <a:bodyPr/>
                    <a:lstStyle/>
                    <a:p>
                      <a:endParaRPr lang="en-US"/>
                    </a:p>
                  </a:txBody>
                  <a:tcPr/>
                </a:tc>
                <a:extLst>
                  <a:ext uri="{0D108BD9-81ED-4DB2-BD59-A6C34878D82A}">
                    <a16:rowId xmlns:a16="http://schemas.microsoft.com/office/drawing/2014/main" xmlns="" val="525733591"/>
                  </a:ext>
                </a:extLst>
              </a:tr>
              <a:tr h="522287">
                <a:tc>
                  <a:txBody>
                    <a:bodyPr/>
                    <a:lstStyle/>
                    <a:p>
                      <a:r>
                        <a:rPr lang="en-US" sz="2000" dirty="0" err="1"/>
                        <a:t>Srujana</a:t>
                      </a:r>
                      <a:endParaRPr lang="en-US" sz="2000" dirty="0"/>
                    </a:p>
                  </a:txBody>
                  <a:tcPr/>
                </a:tc>
                <a:tc>
                  <a:txBody>
                    <a:bodyPr/>
                    <a:lstStyle/>
                    <a:p>
                      <a:r>
                        <a:rPr lang="en-US" dirty="0"/>
                        <a:t>Frontend</a:t>
                      </a:r>
                    </a:p>
                  </a:txBody>
                  <a:tcPr/>
                </a:tc>
                <a:tc>
                  <a:txBody>
                    <a:bodyPr/>
                    <a:lstStyle/>
                    <a:p>
                      <a:endParaRPr lang="en-US" dirty="0"/>
                    </a:p>
                  </a:txBody>
                  <a:tcPr/>
                </a:tc>
                <a:extLst>
                  <a:ext uri="{0D108BD9-81ED-4DB2-BD59-A6C34878D82A}">
                    <a16:rowId xmlns:a16="http://schemas.microsoft.com/office/drawing/2014/main" xmlns="" val="2525101463"/>
                  </a:ext>
                </a:extLst>
              </a:tr>
              <a:tr h="522287">
                <a:tc>
                  <a:txBody>
                    <a:bodyPr/>
                    <a:lstStyle/>
                    <a:p>
                      <a:r>
                        <a:rPr lang="en-US" sz="2000" dirty="0" err="1"/>
                        <a:t>VivekVardhan</a:t>
                      </a:r>
                      <a:endParaRPr lang="en-US" sz="2000" dirty="0"/>
                    </a:p>
                  </a:txBody>
                  <a:tcPr/>
                </a:tc>
                <a:tc>
                  <a:txBody>
                    <a:bodyPr/>
                    <a:lstStyle/>
                    <a:p>
                      <a:r>
                        <a:rPr lang="en-US" dirty="0"/>
                        <a:t>Backend/Database</a:t>
                      </a:r>
                    </a:p>
                  </a:txBody>
                  <a:tcPr/>
                </a:tc>
                <a:tc>
                  <a:txBody>
                    <a:bodyPr/>
                    <a:lstStyle/>
                    <a:p>
                      <a:endParaRPr lang="en-US" dirty="0"/>
                    </a:p>
                  </a:txBody>
                  <a:tcPr/>
                </a:tc>
                <a:extLst>
                  <a:ext uri="{0D108BD9-81ED-4DB2-BD59-A6C34878D82A}">
                    <a16:rowId xmlns:a16="http://schemas.microsoft.com/office/drawing/2014/main" xmlns="" val="4240724520"/>
                  </a:ext>
                </a:extLst>
              </a:tr>
              <a:tr h="522287">
                <a:tc>
                  <a:txBody>
                    <a:bodyPr/>
                    <a:lstStyle/>
                    <a:p>
                      <a:r>
                        <a:rPr lang="en-US" sz="2000" dirty="0" err="1"/>
                        <a:t>RajaShekar</a:t>
                      </a:r>
                      <a:r>
                        <a:rPr lang="en-US" sz="2000" dirty="0"/>
                        <a:t> Reddy</a:t>
                      </a:r>
                    </a:p>
                  </a:txBody>
                  <a:tcPr/>
                </a:tc>
                <a:tc>
                  <a:txBody>
                    <a:bodyPr/>
                    <a:lstStyle/>
                    <a:p>
                      <a:r>
                        <a:rPr lang="en-US" dirty="0"/>
                        <a:t>Backend/Database</a:t>
                      </a:r>
                    </a:p>
                  </a:txBody>
                  <a:tcPr/>
                </a:tc>
                <a:tc>
                  <a:txBody>
                    <a:bodyPr/>
                    <a:lstStyle/>
                    <a:p>
                      <a:endParaRPr lang="en-US" dirty="0"/>
                    </a:p>
                  </a:txBody>
                  <a:tcPr/>
                </a:tc>
                <a:extLst>
                  <a:ext uri="{0D108BD9-81ED-4DB2-BD59-A6C34878D82A}">
                    <a16:rowId xmlns:a16="http://schemas.microsoft.com/office/drawing/2014/main" xmlns="" val="1146215924"/>
                  </a:ext>
                </a:extLst>
              </a:tr>
              <a:tr h="522287">
                <a:tc>
                  <a:txBody>
                    <a:bodyPr/>
                    <a:lstStyle/>
                    <a:p>
                      <a:r>
                        <a:rPr lang="en-US" sz="2000" dirty="0"/>
                        <a:t>Harshit Reddy</a:t>
                      </a:r>
                    </a:p>
                  </a:txBody>
                  <a:tcPr/>
                </a:tc>
                <a:tc>
                  <a:txBody>
                    <a:bodyPr/>
                    <a:lstStyle/>
                    <a:p>
                      <a:r>
                        <a:rPr lang="en-US" dirty="0"/>
                        <a:t>Frontend</a:t>
                      </a:r>
                    </a:p>
                  </a:txBody>
                  <a:tcPr/>
                </a:tc>
                <a:tc>
                  <a:txBody>
                    <a:bodyPr/>
                    <a:lstStyle/>
                    <a:p>
                      <a:endParaRPr lang="en-US"/>
                    </a:p>
                  </a:txBody>
                  <a:tcPr/>
                </a:tc>
                <a:extLst>
                  <a:ext uri="{0D108BD9-81ED-4DB2-BD59-A6C34878D82A}">
                    <a16:rowId xmlns:a16="http://schemas.microsoft.com/office/drawing/2014/main" xmlns="" val="2521089064"/>
                  </a:ext>
                </a:extLst>
              </a:tr>
              <a:tr h="522287">
                <a:tc>
                  <a:txBody>
                    <a:bodyPr/>
                    <a:lstStyle/>
                    <a:p>
                      <a:r>
                        <a:rPr lang="en-US" sz="2000" dirty="0"/>
                        <a:t>Anwar Hussain</a:t>
                      </a:r>
                    </a:p>
                  </a:txBody>
                  <a:tcPr/>
                </a:tc>
                <a:tc>
                  <a:txBody>
                    <a:bodyPr/>
                    <a:lstStyle/>
                    <a:p>
                      <a:r>
                        <a:rPr lang="en-US" dirty="0"/>
                        <a:t>Backend/Database</a:t>
                      </a:r>
                    </a:p>
                  </a:txBody>
                  <a:tcPr/>
                </a:tc>
                <a:tc>
                  <a:txBody>
                    <a:bodyPr/>
                    <a:lstStyle/>
                    <a:p>
                      <a:endParaRPr lang="en-US" dirty="0"/>
                    </a:p>
                  </a:txBody>
                  <a:tcPr/>
                </a:tc>
                <a:extLst>
                  <a:ext uri="{0D108BD9-81ED-4DB2-BD59-A6C34878D82A}">
                    <a16:rowId xmlns:a16="http://schemas.microsoft.com/office/drawing/2014/main" xmlns="" val="846679157"/>
                  </a:ext>
                </a:extLst>
              </a:tr>
            </a:tbl>
          </a:graphicData>
        </a:graphic>
      </p:graphicFrame>
    </p:spTree>
    <p:extLst>
      <p:ext uri="{BB962C8B-B14F-4D97-AF65-F5344CB8AC3E}">
        <p14:creationId xmlns:p14="http://schemas.microsoft.com/office/powerpoint/2010/main" xmlns="" val="407084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4C5AA-FF82-5242-8BE7-36912568AE55}"/>
              </a:ext>
            </a:extLst>
          </p:cNvPr>
          <p:cNvSpPr>
            <a:spLocks noGrp="1"/>
          </p:cNvSpPr>
          <p:nvPr>
            <p:ph type="title"/>
          </p:nvPr>
        </p:nvSpPr>
        <p:spPr/>
        <p:txBody>
          <a:bodyPr/>
          <a:lstStyle/>
          <a:p>
            <a:r>
              <a:rPr lang="en-US" dirty="0"/>
              <a:t>                           </a:t>
            </a:r>
            <a:r>
              <a:rPr lang="en-US" sz="5400" dirty="0"/>
              <a:t>Gantt Chart</a:t>
            </a:r>
          </a:p>
        </p:txBody>
      </p:sp>
      <p:pic>
        <p:nvPicPr>
          <p:cNvPr id="4" name="Content Placeholder 3" descr="WhatsApp Image 2021-09-11 at 10.00.19 AM.jpeg"/>
          <p:cNvPicPr>
            <a:picLocks noGrp="1" noChangeAspect="1"/>
          </p:cNvPicPr>
          <p:nvPr>
            <p:ph idx="1"/>
          </p:nvPr>
        </p:nvPicPr>
        <p:blipFill>
          <a:blip r:embed="rId2"/>
          <a:stretch>
            <a:fillRect/>
          </a:stretch>
        </p:blipFill>
        <p:spPr>
          <a:xfrm>
            <a:off x="1997612" y="1690688"/>
            <a:ext cx="7990450" cy="4486275"/>
          </a:xfrm>
        </p:spPr>
      </p:pic>
    </p:spTree>
    <p:extLst>
      <p:ext uri="{BB962C8B-B14F-4D97-AF65-F5344CB8AC3E}">
        <p14:creationId xmlns:p14="http://schemas.microsoft.com/office/powerpoint/2010/main" xmlns="" val="2576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C95C4-FBCC-AB47-90D2-B49D8EBA9D6C}"/>
              </a:ext>
            </a:extLst>
          </p:cNvPr>
          <p:cNvSpPr>
            <a:spLocks noGrp="1"/>
          </p:cNvSpPr>
          <p:nvPr>
            <p:ph type="title"/>
          </p:nvPr>
        </p:nvSpPr>
        <p:spPr/>
        <p:txBody>
          <a:bodyPr/>
          <a:lstStyle/>
          <a:p>
            <a:r>
              <a:rPr lang="en-US" dirty="0"/>
              <a:t> </a:t>
            </a:r>
            <a:r>
              <a:rPr lang="en-US" sz="5400" dirty="0"/>
              <a:t>Risk Management</a:t>
            </a:r>
          </a:p>
        </p:txBody>
      </p:sp>
      <p:sp>
        <p:nvSpPr>
          <p:cNvPr id="3" name="Content Placeholder 2">
            <a:extLst>
              <a:ext uri="{FF2B5EF4-FFF2-40B4-BE49-F238E27FC236}">
                <a16:creationId xmlns:a16="http://schemas.microsoft.com/office/drawing/2014/main" xmlns="" id="{C5C381E8-F542-6948-AACE-CEC43C5ED8DF}"/>
              </a:ext>
            </a:extLst>
          </p:cNvPr>
          <p:cNvSpPr>
            <a:spLocks noGrp="1"/>
          </p:cNvSpPr>
          <p:nvPr>
            <p:ph idx="1"/>
          </p:nvPr>
        </p:nvSpPr>
        <p:spPr/>
        <p:txBody>
          <a:bodyPr/>
          <a:lstStyle/>
          <a:p>
            <a:pPr algn="just"/>
            <a:r>
              <a:rPr lang="en-US" dirty="0"/>
              <a:t>The first risk would be breach of customer personal data to the workers / staff / or customer safety in case of any unexpected circumstances. We plan to manage the risk by having background checks on every employee and proper training before assigning work.</a:t>
            </a:r>
          </a:p>
          <a:p>
            <a:pPr algn="just"/>
            <a:r>
              <a:rPr lang="en-US" dirty="0"/>
              <a:t> The second risk could be payment issues or feedback issues from both customer side and the worker side. An encrypted payment setup will be used for secure payments and customer feedback / customer query option is provided for any issues faced. </a:t>
            </a:r>
          </a:p>
        </p:txBody>
      </p:sp>
    </p:spTree>
    <p:extLst>
      <p:ext uri="{BB962C8B-B14F-4D97-AF65-F5344CB8AC3E}">
        <p14:creationId xmlns:p14="http://schemas.microsoft.com/office/powerpoint/2010/main" xmlns="" val="188531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3918EE-90A7-824E-A131-377AB09E3C15}"/>
              </a:ext>
            </a:extLst>
          </p:cNvPr>
          <p:cNvSpPr>
            <a:spLocks noGrp="1"/>
          </p:cNvSpPr>
          <p:nvPr>
            <p:ph idx="1"/>
          </p:nvPr>
        </p:nvSpPr>
        <p:spPr>
          <a:xfrm>
            <a:off x="838200" y="785813"/>
            <a:ext cx="10515600" cy="5391150"/>
          </a:xfrm>
        </p:spPr>
        <p:txBody>
          <a:bodyPr/>
          <a:lstStyle/>
          <a:p>
            <a:pPr algn="just"/>
            <a:r>
              <a:rPr lang="en-US" dirty="0"/>
              <a:t>The third risk is there exists lot of bugs in the main module which results in change of code at the last. To avoid this we are planning to test a code multiple times with different personal before execution and final submission.</a:t>
            </a:r>
          </a:p>
        </p:txBody>
      </p:sp>
    </p:spTree>
    <p:extLst>
      <p:ext uri="{BB962C8B-B14F-4D97-AF65-F5344CB8AC3E}">
        <p14:creationId xmlns:p14="http://schemas.microsoft.com/office/powerpoint/2010/main" xmlns="" val="112058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330</Words>
  <Application>Microsoft Macintosh PowerPoint</Application>
  <PresentationFormat>Custom</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ONLINE HOME SERVICES</vt:lpstr>
      <vt:lpstr>PROJECT DESCRIPTION</vt:lpstr>
      <vt:lpstr>Slide 3</vt:lpstr>
      <vt:lpstr>  TEAM MEMBER CONTRIBUTION</vt:lpstr>
      <vt:lpstr>                           Gantt Chart</vt:lpstr>
      <vt:lpstr> Risk Management</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 SERVICES</dc:title>
  <dc:creator>Akhila Reddy</dc:creator>
  <cp:lastModifiedBy>DELL 3567</cp:lastModifiedBy>
  <cp:revision>4</cp:revision>
  <dcterms:created xsi:type="dcterms:W3CDTF">2021-09-10T23:05:34Z</dcterms:created>
  <dcterms:modified xsi:type="dcterms:W3CDTF">2021-09-11T04:42:05Z</dcterms:modified>
</cp:coreProperties>
</file>