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0.xml"/>
  <Override ContentType="application/vnd.openxmlformats-officedocument.presentationml.slideLayout+xml" PartName="/ppt/slideLayouts/slideLayout91.xml"/>
  <Override ContentType="application/vnd.openxmlformats-officedocument.presentationml.slideLayout+xml" PartName="/ppt/slideLayouts/slideLayout92.xml"/>
  <Override ContentType="application/vnd.openxmlformats-officedocument.presentationml.slideLayout+xml" PartName="/ppt/slideLayouts/slideLayout93.xml"/>
  <Override ContentType="application/vnd.openxmlformats-officedocument.presentationml.slideLayout+xml" PartName="/ppt/slideLayouts/slideLayout94.xml"/>
  <Override ContentType="application/vnd.openxmlformats-officedocument.presentationml.slideLayout+xml" PartName="/ppt/slideLayouts/slideLayout95.xml"/>
  <Override ContentType="application/vnd.openxmlformats-officedocument.presentationml.slideLayout+xml" PartName="/ppt/slideLayouts/slideLayout96.xml"/>
  <Override ContentType="application/vnd.openxmlformats-officedocument.presentationml.slideLayout+xml" PartName="/ppt/slideLayouts/slideLayout97.xml"/>
  <Override ContentType="application/vnd.openxmlformats-officedocument.presentationml.slideLayout+xml" PartName="/ppt/slideLayouts/slideLayout98.xml"/>
  <Override ContentType="application/vnd.openxmlformats-officedocument.presentationml.slideLayout+xml" PartName="/ppt/slideLayouts/slideLayout99.xml"/>
  <Override ContentType="application/vnd.openxmlformats-officedocument.presentationml.slideLayout+xml" PartName="/ppt/slideLayouts/slideLayout100.xml"/>
  <Override ContentType="application/vnd.openxmlformats-officedocument.presentationml.slideLayout+xml" PartName="/ppt/slideLayouts/slideLayout101.xml"/>
  <Override ContentType="application/vnd.openxmlformats-officedocument.presentationml.slideLayout+xml" PartName="/ppt/slideLayouts/slideLayout102.xml"/>
  <Override ContentType="application/vnd.openxmlformats-officedocument.presentationml.slideLayout+xml" PartName="/ppt/slideLayouts/slideLayout103.xml"/>
  <Override ContentType="application/vnd.openxmlformats-officedocument.presentationml.slideLayout+xml" PartName="/ppt/slideLayouts/slideLayout104.xml"/>
  <Override ContentType="application/vnd.openxmlformats-officedocument.presentationml.slideLayout+xml" PartName="/ppt/slideLayouts/slideLayout105.xml"/>
  <Override ContentType="application/vnd.openxmlformats-officedocument.presentationml.slideLayout+xml" PartName="/ppt/slideLayouts/slideLayout106.xml"/>
  <Override ContentType="application/vnd.openxmlformats-officedocument.presentationml.slideLayout+xml" PartName="/ppt/slideLayouts/slideLayout107.xml"/>
  <Override ContentType="application/vnd.openxmlformats-officedocument.presentationml.slideLayout+xml" PartName="/ppt/slideLayouts/slideLayout108.xml"/>
  <Override ContentType="application/vnd.openxmlformats-officedocument.presentationml.slideLayout+xml" PartName="/ppt/slideLayouts/slideLayout109.xml"/>
  <Override ContentType="application/vnd.openxmlformats-officedocument.presentationml.slideLayout+xml" PartName="/ppt/slideLayouts/slideLayout110.xml"/>
  <Override ContentType="application/vnd.openxmlformats-officedocument.presentationml.slideLayout+xml" PartName="/ppt/slideLayouts/slideLayout111.xml"/>
  <Override ContentType="application/vnd.openxmlformats-officedocument.presentationml.slideLayout+xml" PartName="/ppt/slideLayouts/slideLayout112.xml"/>
  <Override ContentType="application/vnd.openxmlformats-officedocument.presentationml.slideLayout+xml" PartName="/ppt/slideLayouts/slideLayout113.xml"/>
  <Override ContentType="application/vnd.openxmlformats-officedocument.presentationml.slideLayout+xml" PartName="/ppt/slideLayouts/slideLayout114.xml"/>
  <Override ContentType="application/vnd.openxmlformats-officedocument.presentationml.slideLayout+xml" PartName="/ppt/slideLayouts/slideLayout115.xml"/>
  <Override ContentType="application/vnd.openxmlformats-officedocument.presentationml.slideLayout+xml" PartName="/ppt/slideLayouts/slideLayout116.xml"/>
  <Override ContentType="application/vnd.openxmlformats-officedocument.presentationml.slideLayout+xml" PartName="/ppt/slideLayouts/slideLayout117.xml"/>
  <Override ContentType="application/vnd.openxmlformats-officedocument.presentationml.slideLayout+xml" PartName="/ppt/slideLayouts/slideLayout118.xml"/>
  <Override ContentType="application/vnd.openxmlformats-officedocument.presentationml.slideLayout+xml" PartName="/ppt/slideLayouts/slideLayout119.xml"/>
  <Override ContentType="application/vnd.openxmlformats-officedocument.presentationml.slideLayout+xml" PartName="/ppt/slideLayouts/slideLayout120.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package.core-properties+xml" PartName="/docProps/core.xml"/>
  <Override ContentType="application/vnd.openxmlformats-officedocument.extended-properties+xml" PartName="/docProps/app.xml"/>
  <Override ContentType="application/binary" PartName="/ppt/metadata"/>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4" r:id="rId4"/>
    <p:sldId id="259" r:id="rId5"/>
    <p:sldId id="265" r:id="rId6"/>
    <p:sldId id="268" r:id="rId7"/>
    <p:sldId id="263" r:id="rId8"/>
    <p:sldId id="261" r:id="rId9"/>
    <p:sldId id="26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EB Garamond" pitchFamily="2" charset="0"/>
      <p:regular r:id="rId16"/>
      <p:bold r:id="rId17"/>
      <p:italic r:id="rId18"/>
      <p:boldItalic r:id="rId19"/>
    </p:embeddedFont>
    <p:embeddedFont>
      <p:font typeface="EB Garamond Medium" pitchFamily="2" charset="0"/>
      <p:regular r:id="rId20"/>
      <p:bold r:id="rId21"/>
      <p:italic r:id="rId22"/>
      <p:boldItalic r:id="rId23"/>
    </p:embeddedFont>
    <p:embeddedFont>
      <p:font typeface="Lucida Sans" panose="020B0602030504020204" pitchFamily="34" charset="0"/>
      <p:regular r:id="rId24"/>
      <p:bold r:id="rId25"/>
      <p:italic r:id="rId26"/>
      <p:boldItalic r:id="rId27"/>
    </p:embeddedFont>
    <p:embeddedFont>
      <p:font typeface="Public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nlgoPnLGSEwSL3/sPzrxjYOv1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5DB1FD-6078-41F0-A226-9138D3124F42}">
  <a:tblStyle styleId="{B75DB1FD-6078-41F0-A226-9138D3124F4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08"/>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font" Target="fonts/font7.fntdata" /><Relationship Id="rId26" Type="http://schemas.openxmlformats.org/officeDocument/2006/relationships/font" Target="fonts/font15.fntdata" /><Relationship Id="rId3" Type="http://schemas.openxmlformats.org/officeDocument/2006/relationships/slide" Target="slides/slide2.xml" /><Relationship Id="rId21" Type="http://schemas.openxmlformats.org/officeDocument/2006/relationships/font" Target="fonts/font10.fntdata"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font" Target="fonts/font6.fntdata" /><Relationship Id="rId25" Type="http://schemas.openxmlformats.org/officeDocument/2006/relationships/font" Target="fonts/font14.fntdata" /><Relationship Id="rId33" Type="http://customschemas.google.com/relationships/presentationmetadata" Target="metadata"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font" Target="fonts/font9.fntdata" /><Relationship Id="rId29" Type="http://schemas.openxmlformats.org/officeDocument/2006/relationships/font" Target="fonts/font1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24" Type="http://schemas.openxmlformats.org/officeDocument/2006/relationships/font" Target="fonts/font13.fntdata"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4.fntdata" /><Relationship Id="rId23" Type="http://schemas.openxmlformats.org/officeDocument/2006/relationships/font" Target="fonts/font12.fntdata" /><Relationship Id="rId28" Type="http://schemas.openxmlformats.org/officeDocument/2006/relationships/font" Target="fonts/font17.fntdata"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8.fntdata" /><Relationship Id="rId31" Type="http://schemas.openxmlformats.org/officeDocument/2006/relationships/font" Target="fonts/font20.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 Id="rId22" Type="http://schemas.openxmlformats.org/officeDocument/2006/relationships/font" Target="fonts/font11.fntdata" /><Relationship Id="rId27" Type="http://schemas.openxmlformats.org/officeDocument/2006/relationships/font" Target="fonts/font16.fntdata" /><Relationship Id="rId30" Type="http://schemas.openxmlformats.org/officeDocument/2006/relationships/font" Target="fonts/font19.fntdata"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6" name="Google Shape;1856;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
        <p:nvSpPr>
          <p:cNvPr id="104864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7" name="Google Shape;1877;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3" name="Google Shape;1883;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01.xml.rels><?xml version="1.0" encoding="UTF-8" standalone="yes" ?><Relationships xmlns="http://schemas.openxmlformats.org/package/2006/relationships"><Relationship Id="rId3" Target="../media/image24.jpeg" Type="http://schemas.openxmlformats.org/officeDocument/2006/relationships/image"/><Relationship Id="rId2" Target="../media/image23.png" Type="http://schemas.openxmlformats.org/officeDocument/2006/relationships/image"/><Relationship Id="rId1" Target="../slideMasters/slideMaster1.xml" Type="http://schemas.openxmlformats.org/officeDocument/2006/relationships/slideMaster"/><Relationship Id="rId4" Target="../media/image3.png" Type="http://schemas.openxmlformats.org/officeDocument/2006/relationships/image"/></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6.png" /></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7.png" /></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6.png" /></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5.png" /><Relationship Id="rId1" Type="http://schemas.openxmlformats.org/officeDocument/2006/relationships/slideMaster" Target="../slideMasters/slideMaster1.xml" /><Relationship Id="rId4" Type="http://schemas.openxmlformats.org/officeDocument/2006/relationships/image" Target="../media/image27.png" /></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8.png" /><Relationship Id="rId1" Type="http://schemas.openxmlformats.org/officeDocument/2006/relationships/slideMaster" Target="../slideMasters/slideMaster1.xml" /><Relationship Id="rId5" Type="http://schemas.openxmlformats.org/officeDocument/2006/relationships/image" Target="../media/image30.png" /><Relationship Id="rId4" Type="http://schemas.openxmlformats.org/officeDocument/2006/relationships/image" Target="../media/image29.png" /></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 Id="rId4" Type="http://schemas.openxmlformats.org/officeDocument/2006/relationships/image" Target="../media/image31.png" /></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2.jpeg" /><Relationship Id="rId1" Type="http://schemas.openxmlformats.org/officeDocument/2006/relationships/slideMaster" Target="../slideMasters/slideMaster1.xml" /></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3.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0.png" /><Relationship Id="rId1" Type="http://schemas.openxmlformats.org/officeDocument/2006/relationships/slideMaster" Target="../slideMasters/slideMaster1.xml" /></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3.jpeg" /><Relationship Id="rId1" Type="http://schemas.openxmlformats.org/officeDocument/2006/relationships/slideMaster" Target="../slideMasters/slideMaster1.xml" /></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image" Target="../media/image34.png" /><Relationship Id="rId1" Type="http://schemas.openxmlformats.org/officeDocument/2006/relationships/slideMaster" Target="../slideMasters/slideMaster1.xml" /></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slideMaster" Target="../slideMasters/slideMaster1.xml" /></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3.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arget="../media/image3.png" Type="http://schemas.openxmlformats.org/officeDocument/2006/relationships/image"/><Relationship Id="rId2" Target="../media/image5.jpeg" Type="http://schemas.openxmlformats.org/officeDocument/2006/relationships/image"/><Relationship Id="rId1" Target="../slideMasters/slideMaster1.xml" Type="http://schemas.openxmlformats.org/officeDocument/2006/relationships/slideMaster"/><Relationship Id="rId4" Target="../media/image6.png" Type="http://schemas.openxmlformats.org/officeDocument/2006/relationships/image"/></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jpeg" /><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9.jpeg" /><Relationship Id="rId1" Type="http://schemas.openxmlformats.org/officeDocument/2006/relationships/slideMaster" Target="../slideMasters/slideMaster1.xml" /></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p="http://schemas.openxmlformats.org/presentationml/2006/main" xmlns:a="http://schemas.openxmlformats.org/drawingml/2006/main" xmlns:r="http://schemas.openxmlformats.org/officeDocument/2006/relationships" matchingName="Caption">
  <p:cSld name="1_Caption odHUCw+y0GI=">
    <p:spTree>
      <p:nvGrpSpPr>
        <p:cNvPr id="1" name="Shape 1717"/>
        <p:cNvGrpSpPr/>
        <p:nvPr/>
      </p:nvGrpSpPr>
      <p:grpSpPr>
        <a:xfrm>
          <a:off x="0" y="0"/>
          <a:ext cx="0" cy="0"/>
          <a:chOff x="0" y="0"/>
          <a:chExt cx="0" cy="0"/>
        </a:xfrm>
      </p:grpSpPr>
      <p:pic>
        <p:nvPicPr>
          <p:cNvPr descr="Background pattern&#10;&#10;Description automatically generated with medium confidence" id="1718" name="Google Shape;1718;p315"/>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descr="A group of people sitting at a table&#10;&#10;Description automatically generated with low confidence" id="1719" name="Google Shape;1719;p315"/>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descr="Shape&#10;&#10;Description automatically generated with low confidence" id="1720" name="Google Shape;1720;p315"/>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400"/>
              <a:buFont typeface="Calibri"/>
              <a:buNone/>
            </a:pPr>
            <a:endParaRPr b="0" cap="none" i="0" strike="noStrike" sz="1400" u="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cap="flat" cmpd="sng" w="12700">
            <a:solidFill>
              <a:srgbClr val="31538F"/>
            </a:solidFill>
            <a:prstDash val="solid"/>
            <a:miter lim="800000"/>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endParaRPr b="0" cap="none" i="0" strike="noStrike" sz="1800" u="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i="1" strike="noStrike" sz="2000"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idx="1" type="body"/>
          </p:nvPr>
        </p:nvSpPr>
        <p:spPr>
          <a:xfrm>
            <a:off x="387873" y="1985160"/>
            <a:ext cx="4343206" cy="1819294"/>
          </a:xfrm>
          <a:prstGeom prst="rect">
            <a:avLst/>
          </a:prstGeom>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p="http://schemas.openxmlformats.org/presentationml/2006/main" xmlns:a="http://schemas.openxmlformats.org/drawingml/2006/main" xmlns:r="http://schemas.openxmlformats.org/officeDocument/2006/relationships" matchingName="Caption">
  <p:cSld name="1_Caption zPBrfs17CEA=">
    <p:spTree>
      <p:nvGrpSpPr>
        <p:cNvPr id="1" name="Shape 1733"/>
        <p:cNvGrpSpPr/>
        <p:nvPr/>
      </p:nvGrpSpPr>
      <p:grpSpPr>
        <a:xfrm>
          <a:off x="0" y="0"/>
          <a:ext cx="0" cy="0"/>
          <a:chOff x="0" y="0"/>
          <a:chExt cx="0" cy="0"/>
        </a:xfrm>
      </p:grpSpPr>
      <p:pic>
        <p:nvPicPr>
          <p:cNvPr descr="Background pattern&#10;&#10;Description automatically generated" id="1734" name="Google Shape;1734;p317"/>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descr="Shape&#10;&#10;Description automatically generated with low confidence" id="1735" name="Google Shape;1735;p317"/>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cap="flat" cmpd="sng" w="12700">
            <a:solidFill>
              <a:srgbClr val="BFBFBF"/>
            </a:solidFill>
            <a:prstDash val="solid"/>
            <a:round/>
            <a:headEnd len="sm" type="none" w="sm"/>
            <a:tailEnd len="sm" type="none" w="sm"/>
          </a:ln>
        </p:spPr>
      </p:cxnSp>
      <p:sp>
        <p:nvSpPr>
          <p:cNvPr id="1737" name="Google Shape;1737;p317"/>
          <p:cNvSpPr/>
          <p:nvPr/>
        </p:nvSpPr>
        <p:spPr>
          <a:xfrm>
            <a:off x="0" y="1037770"/>
            <a:ext cx="9144000" cy="1613989"/>
          </a:xfrm>
          <a:prstGeom prst="rect">
            <a:avLst/>
          </a:prstGeom>
          <a:solidFill>
            <a:schemeClr val="accent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400" u="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b="49" t="-864"/>
          <a:stretch/>
        </p:blipFill>
        <p:spPr>
          <a:xfrm flipH="1">
            <a:off x="349865" y="721112"/>
            <a:ext cx="3612538" cy="4395173"/>
          </a:xfrm>
          <a:prstGeom prst="rect">
            <a:avLst/>
          </a:prstGeom>
          <a:noFill/>
          <a:ln>
            <a:noFill/>
          </a:ln>
        </p:spPr>
      </p:pic>
      <p:sp>
        <p:nvSpPr>
          <p:cNvPr id="1739" name="Google Shape;1739;p317"/>
          <p:cNvSpPr txBox="1">
            <a:spLocks noGrp="1"/>
          </p:cNvSpPr>
          <p:nvPr>
            <p:ph idx="1" type="body"/>
          </p:nvPr>
        </p:nvSpPr>
        <p:spPr>
          <a:xfrm>
            <a:off x="4620415" y="1247209"/>
            <a:ext cx="3865563" cy="1160711"/>
          </a:xfrm>
          <a:prstGeom prst="rect">
            <a:avLst/>
          </a:prstGeom>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i="1" strike="noStrike" sz="2400" u="none">
                <a:solidFill>
                  <a:schemeClr val="lt1"/>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p="http://schemas.openxmlformats.org/presentationml/2006/main" xmlns:a="http://schemas.openxmlformats.org/drawingml/2006/main" xmlns:r="http://schemas.openxmlformats.org/officeDocument/2006/relationships" matchingName="Caption">
  <p:cSld name="1_Caption oOPK8NqaGOM=">
    <p:spTree>
      <p:nvGrpSpPr>
        <p:cNvPr id="1" name="Shape 1748"/>
        <p:cNvGrpSpPr/>
        <p:nvPr/>
      </p:nvGrpSpPr>
      <p:grpSpPr>
        <a:xfrm>
          <a:off x="0" y="0"/>
          <a:ext cx="0" cy="0"/>
          <a:chOff x="0" y="0"/>
          <a:chExt cx="0" cy="0"/>
        </a:xfrm>
      </p:grpSpPr>
      <p:pic>
        <p:nvPicPr>
          <p:cNvPr descr="Background pattern&#10;&#10;Description automatically generated" id="1749" name="Google Shape;1749;p319"/>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descr="Shape&#10;&#10;Description automatically generated with low confidence" id="1750" name="Google Shape;1750;p319"/>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cap="flat" cmpd="sng" w="12700">
            <a:solidFill>
              <a:srgbClr val="BFBFBF"/>
            </a:solidFill>
            <a:prstDash val="solid"/>
            <a:round/>
            <a:headEnd len="sm" type="none" w="sm"/>
            <a:tailEnd len="sm" type="none" w="sm"/>
          </a:ln>
        </p:spPr>
      </p:cxnSp>
      <p:sp>
        <p:nvSpPr>
          <p:cNvPr id="1752" name="Google Shape;1752;p319"/>
          <p:cNvSpPr/>
          <p:nvPr/>
        </p:nvSpPr>
        <p:spPr>
          <a:xfrm>
            <a:off x="0" y="1037770"/>
            <a:ext cx="9144000" cy="1613989"/>
          </a:xfrm>
          <a:prstGeom prst="rect">
            <a:avLst/>
          </a:prstGeom>
          <a:solidFill>
            <a:schemeClr val="dk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400" u="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b="49" t="-864"/>
          <a:stretch/>
        </p:blipFill>
        <p:spPr>
          <a:xfrm flipH="1">
            <a:off x="349865" y="721112"/>
            <a:ext cx="3612538" cy="4395173"/>
          </a:xfrm>
          <a:prstGeom prst="rect">
            <a:avLst/>
          </a:prstGeom>
          <a:noFill/>
          <a:ln>
            <a:noFill/>
          </a:ln>
        </p:spPr>
      </p:pic>
      <p:sp>
        <p:nvSpPr>
          <p:cNvPr id="1754" name="Google Shape;1754;p319"/>
          <p:cNvSpPr txBox="1">
            <a:spLocks noGrp="1"/>
          </p:cNvSpPr>
          <p:nvPr>
            <p:ph idx="1" type="body"/>
          </p:nvPr>
        </p:nvSpPr>
        <p:spPr>
          <a:xfrm>
            <a:off x="4620415" y="1247209"/>
            <a:ext cx="3865563" cy="1160711"/>
          </a:xfrm>
          <a:prstGeom prst="rect">
            <a:avLst/>
          </a:prstGeom>
          <a:noFill/>
          <a:ln>
            <a:noFill/>
          </a:ln>
        </p:spPr>
        <p:txBody>
          <a:bodyPr anchor="ctr"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i="1" strike="noStrike" sz="2400" u="none">
                <a:solidFill>
                  <a:schemeClr val="lt1"/>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p="http://schemas.openxmlformats.org/presentationml/2006/main" xmlns:a="http://schemas.openxmlformats.org/drawingml/2006/main" xmlns:r="http://schemas.openxmlformats.org/officeDocument/2006/relationships"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b="41" t="107"/>
          <a:stretch/>
        </p:blipFill>
        <p:spPr>
          <a:xfrm>
            <a:off x="0" y="-1"/>
            <a:ext cx="9144000" cy="5143501"/>
          </a:xfrm>
          <a:prstGeom prst="rect">
            <a:avLst/>
          </a:prstGeom>
          <a:noFill/>
          <a:ln>
            <a:noFill/>
          </a:ln>
        </p:spPr>
      </p:pic>
      <p:pic>
        <p:nvPicPr>
          <p:cNvPr descr="Shape&#10;&#10;Description automatically generated with low confidence" id="1771" name="Google Shape;1771;p322"/>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fmla="val 12859" name="adj"/>
            </a:avLst>
          </a:prstGeom>
          <a:solidFill>
            <a:schemeClr val="lt1"/>
          </a:solidFill>
          <a:ln cap="flat" cmpd="sng" w="25400">
            <a:solidFill>
              <a:schemeClr val="accent4"/>
            </a:solidFill>
            <a:prstDash val="solid"/>
            <a:round/>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400"/>
              <a:buFont typeface="Calibri"/>
              <a:buNone/>
            </a:pPr>
            <a:endParaRPr b="0" cap="none" i="0" strike="noStrike" sz="1400" u="none">
              <a:solidFill>
                <a:schemeClr val="lt1"/>
              </a:solidFill>
              <a:latin typeface="Public Sans"/>
              <a:ea typeface="Public Sans"/>
              <a:cs typeface="Public Sans"/>
              <a:sym typeface="Public Sans"/>
            </a:endParaRPr>
          </a:p>
        </p:txBody>
      </p:sp>
      <p:sp>
        <p:nvSpPr>
          <p:cNvPr id="1773" name="Google Shape;1773;p322"/>
          <p:cNvSpPr txBox="1">
            <a:spLocks noGrp="1"/>
          </p:cNvSpPr>
          <p:nvPr>
            <p:ph idx="1" type="body"/>
          </p:nvPr>
        </p:nvSpPr>
        <p:spPr>
          <a:xfrm>
            <a:off x="3553313" y="1914665"/>
            <a:ext cx="2077466" cy="396161"/>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i="1" strike="noStrike" sz="2000" u="none">
                <a:solidFill>
                  <a:schemeClr val="dk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idx="2" type="body"/>
          </p:nvPr>
        </p:nvSpPr>
        <p:spPr>
          <a:xfrm>
            <a:off x="2770956" y="2580686"/>
            <a:ext cx="3602088" cy="719671"/>
          </a:xfrm>
          <a:prstGeom prst="rect">
            <a:avLst/>
          </a:prstGeom>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i="1" strike="noStrike" sz="1500"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p="http://schemas.openxmlformats.org/presentationml/2006/main" xmlns:a="http://schemas.openxmlformats.org/drawingml/2006/main" xmlns:r="http://schemas.openxmlformats.org/officeDocument/2006/relationships"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b="43" t="10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509"/>
              </a:scheme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400"/>
                <a:buFont typeface="Calibri"/>
                <a:buNone/>
              </a:pPr>
              <a:endParaRPr b="0" cap="none" i="0" strike="noStrike" sz="1400" u="none">
                <a:solidFill>
                  <a:schemeClr val="lt1"/>
                </a:solidFill>
                <a:latin typeface="Arial"/>
                <a:ea typeface="Arial"/>
                <a:cs typeface="Arial"/>
                <a:sym typeface="Arial"/>
              </a:endParaRPr>
            </a:p>
          </p:txBody>
        </p:sp>
      </p:grpSp>
      <p:pic>
        <p:nvPicPr>
          <p:cNvPr descr="Shape&#10;&#10;Description automatically generated with low confidence" id="1779" name="Google Shape;1779;p323"/>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fmla="val 11641" name="adj"/>
              </a:avLst>
            </a:prstGeom>
            <a:solidFill>
              <a:srgbClr val="F2F2F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600"/>
                <a:buFont typeface="Calibri"/>
                <a:buNone/>
              </a:pPr>
              <a:endParaRPr b="0" cap="none" i="1" strike="noStrike" sz="1600" u="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fmla="val 12199" name="adj"/>
              </a:avLst>
            </a:prstGeom>
            <a:noFill/>
            <a:ln cap="flat" cmpd="sng" w="25400">
              <a:solidFill>
                <a:srgbClr val="BC7D2C"/>
              </a:solidFill>
              <a:prstDash val="solid"/>
              <a:round/>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600"/>
                <a:buFont typeface="Calibri"/>
                <a:buNone/>
              </a:pPr>
              <a:endParaRPr b="0" cap="none" i="1" strike="noStrike" sz="1600" u="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idx="1" type="body"/>
          </p:nvPr>
        </p:nvSpPr>
        <p:spPr>
          <a:xfrm>
            <a:off x="3553313" y="2127464"/>
            <a:ext cx="2077466" cy="396161"/>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i="1" strike="noStrike" sz="2000" u="none">
                <a:solidFill>
                  <a:schemeClr val="dk2"/>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idx="2" type="body"/>
          </p:nvPr>
        </p:nvSpPr>
        <p:spPr>
          <a:xfrm>
            <a:off x="2770956" y="2643161"/>
            <a:ext cx="3602088" cy="775816"/>
          </a:xfrm>
          <a:prstGeom prst="rect">
            <a:avLst/>
          </a:prstGeom>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i="1" strike="noStrike" sz="1500"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p="http://schemas.openxmlformats.org/presentationml/2006/main" xmlns:a="http://schemas.openxmlformats.org/drawingml/2006/main" xmlns:r="http://schemas.openxmlformats.org/officeDocument/2006/relationships"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b="43" t="10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509"/>
              </a:schemeClr>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400"/>
                <a:buFont typeface="Calibri"/>
                <a:buNone/>
              </a:pPr>
              <a:endParaRPr b="0" cap="none" i="0" strike="noStrike" sz="1400" u="none">
                <a:solidFill>
                  <a:schemeClr val="lt1"/>
                </a:solidFill>
                <a:latin typeface="Arial"/>
                <a:ea typeface="Arial"/>
                <a:cs typeface="Arial"/>
                <a:sym typeface="Arial"/>
              </a:endParaRPr>
            </a:p>
          </p:txBody>
        </p:sp>
      </p:grpSp>
      <p:pic>
        <p:nvPicPr>
          <p:cNvPr descr="Shape&#10;&#10;Description automatically generated with low confidence" id="1789" name="Google Shape;1789;p324"/>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fmla="val 11641" name="adj"/>
              </a:avLst>
            </a:prstGeom>
            <a:solidFill>
              <a:srgbClr val="F2F2F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600"/>
                <a:buFont typeface="Calibri"/>
                <a:buNone/>
              </a:pPr>
              <a:endParaRPr b="0" cap="none" i="1" strike="noStrike" sz="1600" u="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fmla="val 12199" name="adj"/>
              </a:avLst>
            </a:prstGeom>
            <a:noFill/>
            <a:ln cap="flat" cmpd="sng" w="25400">
              <a:solidFill>
                <a:srgbClr val="BC7D2C"/>
              </a:solidFill>
              <a:prstDash val="solid"/>
              <a:round/>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chemeClr val="dk1"/>
                </a:buClr>
                <a:buSzPts val="1600"/>
                <a:buFont typeface="Calibri"/>
                <a:buNone/>
              </a:pPr>
              <a:endParaRPr b="0" cap="none" i="1" strike="noStrike" sz="1600" u="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idx="1" type="body"/>
          </p:nvPr>
        </p:nvSpPr>
        <p:spPr>
          <a:xfrm>
            <a:off x="3553313" y="2127464"/>
            <a:ext cx="2077466" cy="396161"/>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22366A"/>
              </a:buClr>
              <a:buSzPts val="2800"/>
              <a:buFont typeface="Arial"/>
              <a:buNone/>
              <a:defRPr b="1" cap="none" i="1" strike="noStrike" sz="2000" u="none">
                <a:solidFill>
                  <a:schemeClr val="accent1"/>
                </a:solidFill>
                <a:latin typeface="Public Sans"/>
                <a:ea typeface="Public Sans"/>
                <a:cs typeface="Public Sans"/>
                <a:sym typeface="Public Sans"/>
              </a:defRPr>
            </a:lvl1pPr>
            <a:lvl2pPr algn="l" indent="-406400" lvl="1" marL="9144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2pPr>
            <a:lvl3pPr algn="l" indent="-406400" lvl="2" marL="13716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3pPr>
            <a:lvl4pPr algn="l" indent="-406400" lvl="3" marL="18288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4pPr>
            <a:lvl5pPr algn="l" indent="-406400" lvl="4" marL="2286000" marR="0" rtl="0">
              <a:lnSpc>
                <a:spcPct val="90000"/>
              </a:lnSpc>
              <a:spcBef>
                <a:spcPts val="375"/>
              </a:spcBef>
              <a:spcAft>
                <a:spcPts val="0"/>
              </a:spcAft>
              <a:buClr>
                <a:srgbClr val="22366A"/>
              </a:buClr>
              <a:buSzPts val="2800"/>
              <a:buFont typeface="Arial"/>
              <a:buChar char="•"/>
              <a:defRPr b="1" cap="none" i="0" strike="noStrike" sz="2800" u="none">
                <a:solidFill>
                  <a:srgbClr val="22366A"/>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idx="2" type="body"/>
          </p:nvPr>
        </p:nvSpPr>
        <p:spPr>
          <a:xfrm>
            <a:off x="2770956" y="2643161"/>
            <a:ext cx="3602088" cy="775816"/>
          </a:xfrm>
          <a:prstGeom prst="rect">
            <a:avLst/>
          </a:prstGeom>
          <a:noFill/>
          <a:ln>
            <a:noFill/>
          </a:ln>
        </p:spPr>
        <p:txBody>
          <a:bodyPr anchor="t"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dk1"/>
              </a:buClr>
              <a:buSzPts val="1500"/>
              <a:buFont typeface="Arial"/>
              <a:buNone/>
              <a:defRPr b="0" cap="none" i="1" strike="noStrike" sz="1500" u="none">
                <a:solidFill>
                  <a:srgbClr val="000000"/>
                </a:solidFill>
                <a:latin typeface="Public Sans"/>
                <a:ea typeface="Public Sans"/>
                <a:cs typeface="Public Sans"/>
                <a:sym typeface="Public Sans"/>
              </a:defRPr>
            </a:lvl1pPr>
            <a:lvl2pPr algn="ctr" indent="-228600" lvl="1" marL="9144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2pPr>
            <a:lvl3pPr algn="ctr" indent="-228600" lvl="2" marL="13716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3pPr>
            <a:lvl4pPr algn="ctr" indent="-228600" lvl="3" marL="18288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4pPr>
            <a:lvl5pPr algn="ctr" indent="-228600" lvl="4" marL="2286000" marR="0" rtl="0">
              <a:lnSpc>
                <a:spcPct val="90000"/>
              </a:lnSpc>
              <a:spcBef>
                <a:spcPts val="375"/>
              </a:spcBef>
              <a:spcAft>
                <a:spcPts val="0"/>
              </a:spcAft>
              <a:buClr>
                <a:schemeClr val="dk1"/>
              </a:buClr>
              <a:buSzPts val="1500"/>
              <a:buFont typeface="Arial"/>
              <a:buNone/>
              <a:defRPr b="0" cap="none" i="0" strike="noStrike" sz="15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p="http://schemas.openxmlformats.org/presentationml/2006/main" xmlns:a="http://schemas.openxmlformats.org/drawingml/2006/main" xmlns:r="http://schemas.openxmlformats.org/officeDocument/2006/relationships"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endParaRPr b="1" cap="none" i="0" strike="noStrike" sz="1800" u="none">
              <a:solidFill>
                <a:schemeClr val="lt1"/>
              </a:solidFill>
              <a:latin typeface="Public Sans"/>
              <a:ea typeface="Public Sans"/>
              <a:cs typeface="Public Sans"/>
              <a:sym typeface="Public Sans"/>
            </a:endParaRPr>
          </a:p>
        </p:txBody>
      </p:sp>
      <p:pic>
        <p:nvPicPr>
          <p:cNvPr descr="Background pattern&#10;&#10;Description automatically generated" id="1818" name="Google Shape;1818;p328"/>
          <p:cNvPicPr preferRelativeResize="0"/>
          <p:nvPr/>
        </p:nvPicPr>
        <p:blipFill rotWithShape="1">
          <a:blip r:embed="rId2">
            <a:alphaModFix/>
          </a:blip>
          <a:srcRect b="82" l="41" r="40"/>
          <a:stretch/>
        </p:blipFill>
        <p:spPr>
          <a:xfrm rot="5400000">
            <a:off x="5391150" y="1390650"/>
            <a:ext cx="5143500" cy="2362200"/>
          </a:xfrm>
          <a:prstGeom prst="rect">
            <a:avLst/>
          </a:prstGeom>
          <a:solidFill>
            <a:schemeClr val="dk2"/>
          </a:solidFill>
          <a:ln>
            <a:noFill/>
          </a:ln>
        </p:spPr>
      </p:pic>
      <p:sp>
        <p:nvSpPr>
          <p:cNvPr descr="Shape&#10;&#10;Description automatically generated with low confidence" id="1819" name="Google Shape;1819;p328"/>
          <p:cNvSpPr/>
          <p:nvPr/>
        </p:nvSpPr>
        <p:spPr>
          <a:xfrm>
            <a:off x="0" y="0"/>
            <a:ext cx="9144000" cy="51435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cxnSp>
        <p:nvCxnSpPr>
          <p:cNvPr id="1820" name="Google Shape;1820;p328"/>
          <p:cNvCxnSpPr/>
          <p:nvPr/>
        </p:nvCxnSpPr>
        <p:spPr>
          <a:xfrm>
            <a:off x="777369" y="2062045"/>
            <a:ext cx="0" cy="1882258"/>
          </a:xfrm>
          <a:prstGeom prst="straightConnector1">
            <a:avLst/>
          </a:prstGeom>
          <a:noFill/>
          <a:ln cap="flat" cmpd="sng" w="38100">
            <a:solidFill>
              <a:srgbClr val="22366A"/>
            </a:solidFill>
            <a:prstDash val="solid"/>
            <a:miter lim="800000"/>
            <a:headEnd len="sm" type="none" w="sm"/>
            <a:tailEnd len="sm" type="none" w="sm"/>
          </a:ln>
        </p:spPr>
      </p:cxnSp>
      <p:pic>
        <p:nvPicPr>
          <p:cNvPr descr="A picture containing indoor&#10;&#10;Description automatically generated" id="1821" name="Google Shape;1821;p328"/>
          <p:cNvPicPr preferRelativeResize="0"/>
          <p:nvPr/>
        </p:nvPicPr>
        <p:blipFill rotWithShape="1">
          <a:blip r:embed="rId3">
            <a:alphaModFix/>
          </a:blip>
          <a:srcRect l="75" r="89"/>
          <a:stretch/>
        </p:blipFill>
        <p:spPr>
          <a:xfrm>
            <a:off x="5353758" y="1004593"/>
            <a:ext cx="2781568" cy="3247434"/>
          </a:xfrm>
          <a:prstGeom prst="rect">
            <a:avLst/>
          </a:prstGeom>
          <a:noFill/>
          <a:ln cap="flat" cmpd="sng" w="28575">
            <a:solidFill>
              <a:srgbClr val="D8D8D8"/>
            </a:solidFill>
            <a:prstDash val="solid"/>
            <a:round/>
            <a:headEnd len="sm" type="none" w="sm"/>
            <a:tailEnd len="sm" type="none" w="sm"/>
          </a:ln>
        </p:spPr>
      </p:pic>
      <p:sp>
        <p:nvSpPr>
          <p:cNvPr id="1822" name="Google Shape;1822;p328"/>
          <p:cNvSpPr txBox="1">
            <a:spLocks noGrp="1"/>
          </p:cNvSpPr>
          <p:nvPr>
            <p:ph idx="1" type="body"/>
          </p:nvPr>
        </p:nvSpPr>
        <p:spPr>
          <a:xfrm>
            <a:off x="912063" y="2052267"/>
            <a:ext cx="3673884" cy="1882257"/>
          </a:xfrm>
          <a:prstGeom prst="rect">
            <a:avLst/>
          </a:prstGeom>
          <a:noFill/>
          <a:ln>
            <a:noFill/>
          </a:ln>
        </p:spPr>
        <p:txBody>
          <a:bodyPr anchor="t" anchorCtr="0" bIns="45700" lIns="91425" rIns="91425" spcFirstLastPara="1" tIns="45700" wrap="square">
            <a:noAutofit/>
          </a:bodyPr>
          <a:lstStyle>
            <a:lvl1pPr algn="l" indent="-323850" lvl="0" marL="457200" marR="0" rtl="0">
              <a:lnSpc>
                <a:spcPct val="100000"/>
              </a:lnSpc>
              <a:spcBef>
                <a:spcPts val="0"/>
              </a:spcBef>
              <a:spcAft>
                <a:spcPts val="0"/>
              </a:spcAft>
              <a:buClr>
                <a:schemeClr val="dk1"/>
              </a:buClr>
              <a:buSzPts val="1500"/>
              <a:buFont typeface="Noto Sans Symbols"/>
              <a:buChar char="▪"/>
              <a:defRPr b="0" cap="none" i="1" strike="noStrike" sz="1500" u="none">
                <a:solidFill>
                  <a:schemeClr val="dk1"/>
                </a:solidFill>
                <a:latin typeface="Public Sans"/>
                <a:ea typeface="Public Sans"/>
                <a:cs typeface="Public Sans"/>
                <a:sym typeface="Public Sans"/>
              </a:defRPr>
            </a:lvl1pPr>
            <a:lvl2pPr algn="ctr" indent="-228600" lvl="1" marL="914400" marR="0" rtl="0">
              <a:lnSpc>
                <a:spcPct val="100000"/>
              </a:lnSpc>
              <a:spcBef>
                <a:spcPts val="375"/>
              </a:spcBef>
              <a:spcAft>
                <a:spcPts val="0"/>
              </a:spcAft>
              <a:buClr>
                <a:schemeClr val="dk1"/>
              </a:buClr>
              <a:buSzPts val="3200"/>
              <a:buFont typeface="Public Sans"/>
              <a:buNone/>
              <a:defRPr b="1" cap="none" i="1" strike="noStrike" sz="3200" u="none">
                <a:solidFill>
                  <a:srgbClr val="000000"/>
                </a:solidFill>
                <a:latin typeface="Public Sans"/>
                <a:ea typeface="Public Sans"/>
                <a:cs typeface="Public Sans"/>
                <a:sym typeface="Public Sans"/>
              </a:defRPr>
            </a:lvl2pPr>
            <a:lvl3pPr algn="ctr" indent="-228600" lvl="2" marL="1371600" marR="0" rtl="0">
              <a:lnSpc>
                <a:spcPct val="100000"/>
              </a:lnSpc>
              <a:spcBef>
                <a:spcPts val="375"/>
              </a:spcBef>
              <a:spcAft>
                <a:spcPts val="0"/>
              </a:spcAft>
              <a:buClr>
                <a:schemeClr val="dk1"/>
              </a:buClr>
              <a:buSzPts val="3200"/>
              <a:buFont typeface="Public Sans"/>
              <a:buNone/>
              <a:defRPr b="1" cap="none" i="1" strike="noStrike" sz="3200" u="none">
                <a:solidFill>
                  <a:srgbClr val="000000"/>
                </a:solidFill>
                <a:latin typeface="Public Sans"/>
                <a:ea typeface="Public Sans"/>
                <a:cs typeface="Public Sans"/>
                <a:sym typeface="Public Sans"/>
              </a:defRPr>
            </a:lvl3pPr>
            <a:lvl4pPr algn="ctr" indent="-228600" lvl="3" marL="1828800" marR="0" rtl="0">
              <a:lnSpc>
                <a:spcPct val="100000"/>
              </a:lnSpc>
              <a:spcBef>
                <a:spcPts val="375"/>
              </a:spcBef>
              <a:spcAft>
                <a:spcPts val="0"/>
              </a:spcAft>
              <a:buClr>
                <a:schemeClr val="dk1"/>
              </a:buClr>
              <a:buSzPts val="3200"/>
              <a:buFont typeface="Public Sans"/>
              <a:buNone/>
              <a:defRPr b="1" cap="none" i="1" strike="noStrike" sz="3200" u="none">
                <a:solidFill>
                  <a:srgbClr val="000000"/>
                </a:solidFill>
                <a:latin typeface="Public Sans"/>
                <a:ea typeface="Public Sans"/>
                <a:cs typeface="Public Sans"/>
                <a:sym typeface="Public Sans"/>
              </a:defRPr>
            </a:lvl4pPr>
            <a:lvl5pPr algn="ctr" indent="-228600" lvl="4" marL="2286000" marR="0" rtl="0">
              <a:lnSpc>
                <a:spcPct val="100000"/>
              </a:lnSpc>
              <a:spcBef>
                <a:spcPts val="375"/>
              </a:spcBef>
              <a:spcAft>
                <a:spcPts val="0"/>
              </a:spcAft>
              <a:buClr>
                <a:schemeClr val="dk1"/>
              </a:buClr>
              <a:buSzPts val="3200"/>
              <a:buFont typeface="Public Sans"/>
              <a:buNone/>
              <a:defRPr b="1" cap="none" i="1" strike="noStrike" sz="32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rgbClr val="22366A"/>
              </a:buClr>
              <a:buSzPts val="1800"/>
              <a:buFont typeface="Public Sans"/>
              <a:buNone/>
              <a:defRPr b="1" cap="none" i="0" strike="noStrike" sz="2800"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cSld name="6_自定义版式">
    <p:bg>
      <p:bgPr>
        <a:solidFill>
          <a:srgbClr val="FFFFFF"/>
        </a:solidFill>
        <a:effectLst/>
      </p:bgPr>
    </p:bg>
    <p:spTree>
      <p:nvGrpSpPr>
        <p:cNvPr id="1" name=""/>
        <p:cNvGrpSpPr/>
        <p:nvPr/>
      </p:nvGrpSpPr>
      <p:grpSpPr>
        <a:xfrm>
          <a:off x="0" y="0"/>
          <a:ext cx="0" cy="0"/>
          <a:chOff x="0" y="0"/>
          <a:chExt cx="0" cy="0"/>
        </a:xfrm>
      </p:grpSpPr>
      <p:pic>
        <p:nvPicPr>
          <p:cNvPr id="2097160" name="图片" descr="Shape  Description automatically generated with low confidence"/>
          <p:cNvPicPr>
            <a:picLocks/>
          </p:cNvPicPr>
          <p:nvPr/>
        </p:nvPicPr>
        <p:blipFill>
          <a:blip r:embed="rId2" cstate="print"/>
          <a:stretch>
            <a:fillRect/>
          </a:stretch>
        </p:blipFill>
        <p:spPr>
          <a:xfrm>
            <a:off x="0" y="0"/>
            <a:ext cx="9143990" cy="5143493"/>
          </a:xfrm>
          <a:prstGeom prst="rect">
            <a:avLst/>
          </a:prstGeom>
          <a:noFill/>
          <a:ln w="12700" cap="flat" cmpd="sng">
            <a:noFill/>
            <a:prstDash val="solid"/>
            <a:round/>
          </a:ln>
        </p:spPr>
      </p:pic>
      <p:sp>
        <p:nvSpPr>
          <p:cNvPr id="1048608" name="文本框"/>
          <p:cNvSpPr>
            <a:spLocks noGrp="1"/>
          </p:cNvSpPr>
          <p:nvPr>
            <p:ph type="title"/>
          </p:nvPr>
        </p:nvSpPr>
        <p:spPr>
          <a:xfrm>
            <a:off x="135731" y="202405"/>
            <a:ext cx="7886700" cy="344091"/>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lnSpc>
                <a:spcPct val="100000"/>
              </a:lnSpc>
              <a:spcBef>
                <a:spcPts val="0"/>
              </a:spcBef>
              <a:spcAft>
                <a:spcPts val="0"/>
              </a:spcAft>
            </a:pPr>
            <a:endParaRPr lang="zh-CN" altLang="en-US" sz="1700" b="1" i="0" u="none" strike="noStrike" cap="none">
              <a:solidFill>
                <a:srgbClr val="22366A"/>
              </a:solidFill>
              <a:latin typeface="Public Sans" charset="0"/>
              <a:ea typeface="Public Sans" charset="0"/>
              <a:cs typeface="Public Sans" charset="0"/>
              <a:sym typeface="Public Sans" charset="0"/>
            </a:endParaRPr>
          </a:p>
        </p:txBody>
      </p:sp>
      <p:sp>
        <p:nvSpPr>
          <p:cNvPr id="1048609" name="矩形"/>
          <p:cNvSpPr/>
          <p:nvPr/>
        </p:nvSpPr>
        <p:spPr>
          <a:xfrm>
            <a:off x="0" y="202405"/>
            <a:ext cx="135731" cy="344091"/>
          </a:xfrm>
          <a:prstGeom prst="rect">
            <a:avLst/>
          </a:prstGeom>
          <a:solidFill>
            <a:srgbClr val="22366A"/>
          </a:solidFill>
          <a:ln w="12700" cap="flat" cmpd="sng">
            <a:noFill/>
            <a:prstDash val="solid"/>
            <a:round/>
          </a:ln>
        </p:spPr>
      </p:sp>
      <p:grpSp>
        <p:nvGrpSpPr>
          <p:cNvPr id="2" name="组合"/>
          <p:cNvGrpSpPr/>
          <p:nvPr/>
        </p:nvGrpSpPr>
        <p:grpSpPr>
          <a:xfrm>
            <a:off x="2441263" y="1060409"/>
            <a:ext cx="4259384" cy="3399176"/>
            <a:chOff x="2441263" y="1060409"/>
            <a:chExt cx="4259384" cy="3399176"/>
          </a:xfrm>
        </p:grpSpPr>
        <p:pic>
          <p:nvPicPr>
            <p:cNvPr id="2097161" name="图片" descr="Icon  Description automatically generated"/>
            <p:cNvPicPr>
              <a:picLocks/>
            </p:cNvPicPr>
            <p:nvPr/>
          </p:nvPicPr>
          <p:blipFill>
            <a:blip r:embed="rId3" cstate="print"/>
            <a:stretch>
              <a:fillRect/>
            </a:stretch>
          </p:blipFill>
          <p:spPr>
            <a:xfrm>
              <a:off x="2625376" y="1060409"/>
              <a:ext cx="3885072" cy="3371043"/>
            </a:xfrm>
            <a:prstGeom prst="rect">
              <a:avLst/>
            </a:prstGeom>
            <a:noFill/>
            <a:ln w="12700" cap="flat" cmpd="sng">
              <a:noFill/>
              <a:prstDash val="solid"/>
              <a:round/>
            </a:ln>
          </p:spPr>
        </p:pic>
        <p:grpSp>
          <p:nvGrpSpPr>
            <p:cNvPr id="3" name="组合"/>
            <p:cNvGrpSpPr/>
            <p:nvPr/>
          </p:nvGrpSpPr>
          <p:grpSpPr>
            <a:xfrm>
              <a:off x="2441263" y="1082319"/>
              <a:ext cx="4259384" cy="3377266"/>
              <a:chOff x="2441263" y="1082319"/>
              <a:chExt cx="4259384" cy="3377266"/>
            </a:xfrm>
          </p:grpSpPr>
          <p:sp>
            <p:nvSpPr>
              <p:cNvPr id="1048610" name="椭圆"/>
              <p:cNvSpPr/>
              <p:nvPr/>
            </p:nvSpPr>
            <p:spPr>
              <a:xfrm>
                <a:off x="6618722" y="2307724"/>
                <a:ext cx="81925" cy="81925"/>
              </a:xfrm>
              <a:prstGeom prst="ellipse">
                <a:avLst/>
              </a:prstGeom>
              <a:solidFill>
                <a:srgbClr val="BC8638"/>
              </a:solidFill>
              <a:ln w="12700" cap="flat" cmpd="sng">
                <a:noFill/>
                <a:prstDash val="solid"/>
                <a:round/>
              </a:ln>
            </p:spPr>
          </p:sp>
          <p:sp>
            <p:nvSpPr>
              <p:cNvPr id="1048611" name="椭圆"/>
              <p:cNvSpPr/>
              <p:nvPr/>
            </p:nvSpPr>
            <p:spPr>
              <a:xfrm>
                <a:off x="6426200" y="3559912"/>
                <a:ext cx="81925" cy="81926"/>
              </a:xfrm>
              <a:prstGeom prst="ellipse">
                <a:avLst/>
              </a:prstGeom>
              <a:solidFill>
                <a:srgbClr val="035081"/>
              </a:solidFill>
              <a:ln w="12700" cap="flat" cmpd="sng">
                <a:noFill/>
                <a:prstDash val="solid"/>
                <a:round/>
              </a:ln>
            </p:spPr>
          </p:sp>
          <p:sp>
            <p:nvSpPr>
              <p:cNvPr id="1048612" name="椭圆"/>
              <p:cNvSpPr/>
              <p:nvPr/>
            </p:nvSpPr>
            <p:spPr>
              <a:xfrm>
                <a:off x="5448688" y="4377659"/>
                <a:ext cx="81925" cy="81926"/>
              </a:xfrm>
              <a:prstGeom prst="ellipse">
                <a:avLst/>
              </a:prstGeom>
              <a:solidFill>
                <a:srgbClr val="BC8638"/>
              </a:solidFill>
              <a:ln w="12700" cap="flat" cmpd="sng">
                <a:noFill/>
                <a:prstDash val="solid"/>
                <a:round/>
              </a:ln>
            </p:spPr>
          </p:sp>
          <p:sp>
            <p:nvSpPr>
              <p:cNvPr id="1048613" name="椭圆"/>
              <p:cNvSpPr/>
              <p:nvPr/>
            </p:nvSpPr>
            <p:spPr>
              <a:xfrm>
                <a:off x="6444214" y="1082319"/>
                <a:ext cx="81925" cy="81925"/>
              </a:xfrm>
              <a:prstGeom prst="ellipse">
                <a:avLst/>
              </a:prstGeom>
              <a:solidFill>
                <a:srgbClr val="035081"/>
              </a:solidFill>
              <a:ln w="12700" cap="flat" cmpd="sng">
                <a:noFill/>
                <a:prstDash val="solid"/>
                <a:round/>
              </a:ln>
            </p:spPr>
          </p:sp>
          <p:sp>
            <p:nvSpPr>
              <p:cNvPr id="1048614" name="椭圆"/>
              <p:cNvSpPr/>
              <p:nvPr/>
            </p:nvSpPr>
            <p:spPr>
              <a:xfrm>
                <a:off x="2441263" y="2307725"/>
                <a:ext cx="81926" cy="81925"/>
              </a:xfrm>
              <a:prstGeom prst="ellipse">
                <a:avLst/>
              </a:prstGeom>
              <a:solidFill>
                <a:srgbClr val="BC8638"/>
              </a:solidFill>
              <a:ln w="12700" cap="flat" cmpd="sng">
                <a:noFill/>
                <a:prstDash val="solid"/>
                <a:round/>
              </a:ln>
            </p:spPr>
          </p:sp>
          <p:sp>
            <p:nvSpPr>
              <p:cNvPr id="1048615" name="椭圆"/>
              <p:cNvSpPr/>
              <p:nvPr/>
            </p:nvSpPr>
            <p:spPr>
              <a:xfrm>
                <a:off x="2619761" y="3566686"/>
                <a:ext cx="81926" cy="81926"/>
              </a:xfrm>
              <a:prstGeom prst="ellipse">
                <a:avLst/>
              </a:prstGeom>
              <a:solidFill>
                <a:srgbClr val="035081"/>
              </a:solidFill>
              <a:ln w="12700" cap="flat" cmpd="sng">
                <a:noFill/>
                <a:prstDash val="solid"/>
                <a:round/>
              </a:ln>
            </p:spPr>
          </p:sp>
          <p:sp>
            <p:nvSpPr>
              <p:cNvPr id="1048616" name="椭圆"/>
              <p:cNvSpPr/>
              <p:nvPr/>
            </p:nvSpPr>
            <p:spPr>
              <a:xfrm>
                <a:off x="3592732" y="4377660"/>
                <a:ext cx="81926" cy="81926"/>
              </a:xfrm>
              <a:prstGeom prst="ellipse">
                <a:avLst/>
              </a:prstGeom>
              <a:solidFill>
                <a:srgbClr val="BC8638"/>
              </a:solidFill>
              <a:ln w="12700" cap="flat" cmpd="sng">
                <a:noFill/>
                <a:prstDash val="solid"/>
                <a:round/>
              </a:ln>
            </p:spPr>
          </p:sp>
          <p:sp>
            <p:nvSpPr>
              <p:cNvPr id="1048617" name="椭圆"/>
              <p:cNvSpPr/>
              <p:nvPr/>
            </p:nvSpPr>
            <p:spPr>
              <a:xfrm>
                <a:off x="2619761" y="1089093"/>
                <a:ext cx="81926" cy="81925"/>
              </a:xfrm>
              <a:prstGeom prst="ellipse">
                <a:avLst/>
              </a:prstGeom>
              <a:solidFill>
                <a:srgbClr val="035081"/>
              </a:solidFill>
              <a:ln w="12700" cap="flat" cmpd="sng">
                <a:noFill/>
                <a:prstDash val="solid"/>
                <a:round/>
              </a:ln>
            </p:spPr>
          </p:sp>
        </p:grpSp>
        <p:grpSp>
          <p:nvGrpSpPr>
            <p:cNvPr id="4" name="组合"/>
            <p:cNvGrpSpPr/>
            <p:nvPr/>
          </p:nvGrpSpPr>
          <p:grpSpPr>
            <a:xfrm>
              <a:off x="3551613" y="1394868"/>
              <a:ext cx="2053981" cy="2053981"/>
              <a:chOff x="3551613" y="1394868"/>
              <a:chExt cx="2053981" cy="2053981"/>
            </a:xfrm>
          </p:grpSpPr>
          <p:sp>
            <p:nvSpPr>
              <p:cNvPr id="1048618" name="椭圆"/>
              <p:cNvSpPr/>
              <p:nvPr/>
            </p:nvSpPr>
            <p:spPr>
              <a:xfrm>
                <a:off x="3551613" y="1394868"/>
                <a:ext cx="2053981" cy="2053981"/>
              </a:xfrm>
              <a:prstGeom prst="ellipse">
                <a:avLst/>
              </a:prstGeom>
              <a:solidFill>
                <a:srgbClr val="F2F2F2"/>
              </a:solidFill>
              <a:ln w="25400" cap="flat" cmpd="sng">
                <a:solidFill>
                  <a:srgbClr val="F2F2F2"/>
                </a:solidFill>
                <a:prstDash val="solid"/>
                <a:round/>
              </a:ln>
            </p:spPr>
          </p:sp>
          <p:sp>
            <p:nvSpPr>
              <p:cNvPr id="1048619" name="椭圆"/>
              <p:cNvSpPr/>
              <p:nvPr/>
            </p:nvSpPr>
            <p:spPr>
              <a:xfrm>
                <a:off x="3605969" y="1449225"/>
                <a:ext cx="1945266" cy="1945266"/>
              </a:xfrm>
              <a:prstGeom prst="ellipse">
                <a:avLst/>
              </a:prstGeom>
              <a:solidFill>
                <a:srgbClr val="FFFFFF"/>
              </a:solidFill>
              <a:ln w="12700" cap="flat" cmpd="sng">
                <a:noFill/>
                <a:prstDash val="solid"/>
                <a:round/>
              </a:ln>
            </p:spPr>
          </p:sp>
        </p:grpSp>
      </p:grpSp>
      <p:sp>
        <p:nvSpPr>
          <p:cNvPr id="1048620" name="文本框"/>
          <p:cNvSpPr>
            <a:spLocks noGrp="1"/>
          </p:cNvSpPr>
          <p:nvPr>
            <p:ph type="body" idx="1"/>
          </p:nvPr>
        </p:nvSpPr>
        <p:spPr>
          <a:xfrm>
            <a:off x="3719245" y="2264415"/>
            <a:ext cx="1714749" cy="320141"/>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ctr">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1" name="文本框"/>
          <p:cNvSpPr>
            <a:spLocks noGrp="1"/>
          </p:cNvSpPr>
          <p:nvPr>
            <p:ph type="body" idx="2"/>
          </p:nvPr>
        </p:nvSpPr>
        <p:spPr>
          <a:xfrm>
            <a:off x="817134" y="961108"/>
            <a:ext cx="1714750" cy="320141"/>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r">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2" name="文本框"/>
          <p:cNvSpPr>
            <a:spLocks noGrp="1"/>
          </p:cNvSpPr>
          <p:nvPr>
            <p:ph type="body" idx="3"/>
          </p:nvPr>
        </p:nvSpPr>
        <p:spPr>
          <a:xfrm>
            <a:off x="633920" y="2188616"/>
            <a:ext cx="1714750" cy="320142"/>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r">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3" name="文本框"/>
          <p:cNvSpPr>
            <a:spLocks noGrp="1"/>
          </p:cNvSpPr>
          <p:nvPr>
            <p:ph type="body" idx="4"/>
          </p:nvPr>
        </p:nvSpPr>
        <p:spPr>
          <a:xfrm>
            <a:off x="803908" y="3448851"/>
            <a:ext cx="1714750" cy="320141"/>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r">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4" name="文本框"/>
          <p:cNvSpPr>
            <a:spLocks noGrp="1"/>
          </p:cNvSpPr>
          <p:nvPr>
            <p:ph type="body" idx="5"/>
          </p:nvPr>
        </p:nvSpPr>
        <p:spPr>
          <a:xfrm>
            <a:off x="1798245" y="4258551"/>
            <a:ext cx="1714749" cy="320142"/>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r">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5" name="文本框"/>
          <p:cNvSpPr>
            <a:spLocks noGrp="1"/>
          </p:cNvSpPr>
          <p:nvPr>
            <p:ph type="body" idx="6"/>
          </p:nvPr>
        </p:nvSpPr>
        <p:spPr>
          <a:xfrm>
            <a:off x="6615516" y="961108"/>
            <a:ext cx="1714750" cy="320141"/>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l">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6" name="文本框"/>
          <p:cNvSpPr>
            <a:spLocks noGrp="1"/>
          </p:cNvSpPr>
          <p:nvPr>
            <p:ph type="body" idx="7"/>
          </p:nvPr>
        </p:nvSpPr>
        <p:spPr>
          <a:xfrm>
            <a:off x="6787153" y="2188616"/>
            <a:ext cx="1714750" cy="320142"/>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l">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7" name="文本框"/>
          <p:cNvSpPr>
            <a:spLocks noGrp="1"/>
          </p:cNvSpPr>
          <p:nvPr>
            <p:ph type="body" idx="8"/>
          </p:nvPr>
        </p:nvSpPr>
        <p:spPr>
          <a:xfrm>
            <a:off x="6602289" y="3448851"/>
            <a:ext cx="1714750" cy="320141"/>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l">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
        <p:nvSpPr>
          <p:cNvPr id="1048628" name="文本框"/>
          <p:cNvSpPr>
            <a:spLocks noGrp="1"/>
          </p:cNvSpPr>
          <p:nvPr>
            <p:ph type="body" idx="9"/>
          </p:nvPr>
        </p:nvSpPr>
        <p:spPr>
          <a:xfrm>
            <a:off x="5584938" y="4258551"/>
            <a:ext cx="1714750" cy="320142"/>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l">
              <a:lnSpc>
                <a:spcPct val="100000"/>
              </a:lnSpc>
              <a:spcBef>
                <a:spcPts val="0"/>
              </a:spcBef>
              <a:spcAft>
                <a:spcPts val="0"/>
              </a:spcAft>
            </a:pPr>
            <a:endParaRPr lang="zh-CN" altLang="en-US" sz="1400" b="1" i="0" u="none" strike="noStrike" cap="none">
              <a:solidFill>
                <a:srgbClr val="000000"/>
              </a:solidFill>
              <a:latin typeface="Public Sans" charset="0"/>
              <a:ea typeface="Public Sans" charset="0"/>
              <a:cs typeface="Public Sans" charset="0"/>
              <a:sym typeface="Public Sans" charset="0"/>
            </a:endParaRPr>
          </a:p>
        </p:txBody>
      </p:sp>
    </p:spTree>
  </p:cSld>
  <p:clrMapOvr>
    <a:masterClrMapping/>
  </p:clrMapOvr>
</p:sldLayout>
</file>

<file path=ppt/slideLayouts/slideLayout118.xml><?xml version="1.0" encoding="utf-8"?>
<p:sldLayout xmlns:p="http://schemas.openxmlformats.org/presentationml/2006/main" xmlns:a="http://schemas.openxmlformats.org/drawingml/2006/main" xmlns:r="http://schemas.openxmlformats.org/officeDocument/2006/relationships" showMasterSp="0">
  <p:cSld name="7_自定义版式">
    <p:bg>
      <p:bgPr>
        <a:solidFill>
          <a:srgbClr val="FFFFFF"/>
        </a:solidFill>
        <a:effectLst/>
      </p:bgPr>
    </p:bg>
    <p:spTree>
      <p:nvGrpSpPr>
        <p:cNvPr id="1" name=""/>
        <p:cNvGrpSpPr/>
        <p:nvPr/>
      </p:nvGrpSpPr>
      <p:grpSpPr>
        <a:xfrm>
          <a:off x="0" y="0"/>
          <a:ext cx="0" cy="0"/>
          <a:chOff x="0" y="0"/>
          <a:chExt cx="0" cy="0"/>
        </a:xfrm>
      </p:grpSpPr>
      <p:pic>
        <p:nvPicPr>
          <p:cNvPr id="2097156" name="图片"/>
          <p:cNvPicPr>
            <a:picLocks/>
          </p:cNvPicPr>
          <p:nvPr/>
        </p:nvPicPr>
        <p:blipFill>
          <a:blip cstate="print" r:embed="rId2"/>
          <a:srcRect b="10" l="54" r="28" t="46"/>
          <a:stretch>
            <a:fillRect/>
          </a:stretch>
        </p:blipFill>
        <p:spPr>
          <a:xfrm>
            <a:off x="6412523" y="0"/>
            <a:ext cx="2731477" cy="5143500"/>
          </a:xfrm>
          <a:prstGeom prst="rect">
            <a:avLst/>
          </a:prstGeom>
          <a:noFill/>
          <a:ln cap="flat" cmpd="sng" w="12700">
            <a:noFill/>
            <a:prstDash val="solid"/>
            <a:round/>
          </a:ln>
        </p:spPr>
      </p:pic>
      <p:pic>
        <p:nvPicPr>
          <p:cNvPr descr="Shape  Description automatically generated with low confidence" id="2097157" name="图片"/>
          <p:cNvPicPr>
            <a:picLocks/>
          </p:cNvPicPr>
          <p:nvPr/>
        </p:nvPicPr>
        <p:blipFill>
          <a:blip cstate="print" r:embed="rId3"/>
          <a:stretch>
            <a:fillRect/>
          </a:stretch>
        </p:blipFill>
        <p:spPr>
          <a:xfrm>
            <a:off x="0" y="6"/>
            <a:ext cx="9143990" cy="5143493"/>
          </a:xfrm>
          <a:prstGeom prst="rect">
            <a:avLst/>
          </a:prstGeom>
          <a:noFill/>
          <a:ln cap="flat" cmpd="sng" w="12700">
            <a:noFill/>
            <a:prstDash val="solid"/>
            <a:round/>
          </a:ln>
        </p:spPr>
      </p:pic>
      <p:sp>
        <p:nvSpPr>
          <p:cNvPr id="1048590" name="文本框"/>
          <p:cNvSpPr>
            <a:spLocks noGrp="1"/>
          </p:cNvSpPr>
          <p:nvPr>
            <p:ph idx="1" type="body"/>
          </p:nvPr>
        </p:nvSpPr>
        <p:spPr>
          <a:xfrm>
            <a:off x="135732" y="756211"/>
            <a:ext cx="4436269" cy="343433"/>
          </a:xfrm>
          <a:prstGeom prst="rect">
            <a:avLst/>
          </a:prstGeom>
          <a:noFill/>
          <a:ln cap="flat" cmpd="sng" w="12700">
            <a:noFill/>
            <a:prstDash val="solid"/>
            <a:round/>
          </a:ln>
        </p:spPr>
        <p:txBody>
          <a:bodyPr anchor="ctr" anchorCtr="0" bIns="45700" lIns="91425" rIns="91425" tIns="45700" vert="horz" wrap="square">
            <a:prstTxWarp prst="textNoShape">
              <a:avLst/>
            </a:prstTxWarp>
          </a:bodyPr>
          <a:lstStyle/>
          <a:p>
            <a:pPr algn="l" indent="-317500" marL="457200">
              <a:lnSpc>
                <a:spcPct val="90000"/>
              </a:lnSpc>
              <a:spcBef>
                <a:spcPts val="0"/>
              </a:spcBef>
              <a:spcAft>
                <a:spcPts val="0"/>
              </a:spcAft>
              <a:buClr>
                <a:srgbClr val="000000"/>
              </a:buClr>
              <a:buSzPts val="1400"/>
              <a:buFont charset="0" typeface="Noto Sans Symbols"/>
              <a:buChar char="▪"/>
            </a:pPr>
            <a:endParaRPr altLang="en-US" b="1" cap="none" i="1" lang="zh-CN" strike="noStrike" sz="1400" u="none">
              <a:solidFill>
                <a:srgbClr val="000000"/>
              </a:solidFill>
              <a:latin charset="0" typeface="Public Sans"/>
              <a:ea charset="0" typeface="Public Sans"/>
              <a:cs charset="0" typeface="Public Sans"/>
              <a:sym charset="0" typeface="Public Sans"/>
            </a:endParaRPr>
          </a:p>
        </p:txBody>
      </p:sp>
      <p:sp>
        <p:nvSpPr>
          <p:cNvPr id="1048591" name="文本框"/>
          <p:cNvSpPr>
            <a:spLocks noGrp="1"/>
          </p:cNvSpPr>
          <p:nvPr>
            <p:ph idx="2" type="body"/>
          </p:nvPr>
        </p:nvSpPr>
        <p:spPr>
          <a:xfrm>
            <a:off x="135732" y="1194361"/>
            <a:ext cx="4265186" cy="2139553"/>
          </a:xfrm>
          <a:prstGeom prst="rect">
            <a:avLst/>
          </a:prstGeom>
          <a:noFill/>
          <a:ln cap="flat" cmpd="sng" w="12700">
            <a:noFill/>
            <a:prstDash val="solid"/>
            <a:round/>
          </a:ln>
        </p:spPr>
        <p:txBody>
          <a:bodyPr anchor="t" anchorCtr="0" bIns="45700" lIns="91425" rIns="91425" tIns="45700" vert="horz" wrap="square">
            <a:prstTxWarp prst="textNoShape">
              <a:avLst/>
            </a:prstTxWarp>
          </a:bodyPr>
          <a:lstStyle/>
          <a:p>
            <a:pPr algn="l" indent="-317500" marL="457200">
              <a:lnSpc>
                <a:spcPct val="100000"/>
              </a:lnSpc>
              <a:spcBef>
                <a:spcPts val="0"/>
              </a:spcBef>
              <a:spcAft>
                <a:spcPts val="0"/>
              </a:spcAft>
              <a:buClr>
                <a:srgbClr val="000000"/>
              </a:buClr>
              <a:buSzPts val="1400"/>
              <a:buFont charset="0" typeface="Noto Sans Symbols"/>
              <a:buChar char="▪"/>
            </a:pPr>
            <a:endParaRPr altLang="en-US" b="0" cap="none" i="0" lang="zh-CN" strike="noStrike" sz="1400" u="none">
              <a:solidFill>
                <a:srgbClr val="000000"/>
              </a:solidFill>
              <a:latin charset="0" typeface="Public Sans"/>
              <a:ea charset="0" typeface="Public Sans"/>
              <a:cs charset="0" typeface="Public Sans"/>
              <a:sym charset="0" typeface="Public Sans"/>
            </a:endParaRPr>
          </a:p>
        </p:txBody>
      </p:sp>
      <p:sp>
        <p:nvSpPr>
          <p:cNvPr id="1048592" name="文本框"/>
          <p:cNvSpPr>
            <a:spLocks noGrp="1"/>
          </p:cNvSpPr>
          <p:nvPr>
            <p:ph type="title"/>
          </p:nvPr>
        </p:nvSpPr>
        <p:spPr>
          <a:xfrm>
            <a:off x="135731" y="202405"/>
            <a:ext cx="7886700" cy="344091"/>
          </a:xfrm>
          <a:prstGeom prst="rect">
            <a:avLst/>
          </a:prstGeom>
          <a:noFill/>
          <a:ln cap="flat" cmpd="sng" w="12700">
            <a:noFill/>
            <a:prstDash val="solid"/>
            <a:round/>
          </a:ln>
        </p:spPr>
        <p:txBody>
          <a:bodyPr anchor="t" anchorCtr="0" bIns="45700" lIns="91425" rIns="91425" tIns="45700" vert="horz" wrap="square">
            <a:prstTxWarp prst="textNoShape">
              <a:avLst/>
            </a:prstTxWarp>
          </a:bodyPr>
          <a:lstStyle/>
          <a:p>
            <a:pPr algn="l">
              <a:lnSpc>
                <a:spcPct val="100000"/>
              </a:lnSpc>
              <a:spcBef>
                <a:spcPts val="0"/>
              </a:spcBef>
              <a:spcAft>
                <a:spcPts val="0"/>
              </a:spcAft>
            </a:pPr>
            <a:endParaRPr altLang="en-US" b="1" cap="none" i="0" lang="zh-CN" strike="noStrike" sz="1700" u="none">
              <a:solidFill>
                <a:srgbClr val="22366A"/>
              </a:solidFill>
              <a:latin charset="0" typeface="Public Sans"/>
              <a:ea charset="0" typeface="Public Sans"/>
              <a:cs charset="0" typeface="Public Sans"/>
              <a:sym charset="0" typeface="Public Sans"/>
            </a:endParaRPr>
          </a:p>
        </p:txBody>
      </p:sp>
      <p:sp>
        <p:nvSpPr>
          <p:cNvPr id="1048593" name="矩形"/>
          <p:cNvSpPr/>
          <p:nvPr/>
        </p:nvSpPr>
        <p:spPr>
          <a:xfrm>
            <a:off x="0" y="202405"/>
            <a:ext cx="135731" cy="344091"/>
          </a:xfrm>
          <a:prstGeom prst="rect">
            <a:avLst/>
          </a:prstGeom>
          <a:solidFill>
            <a:srgbClr val="22366A"/>
          </a:solidFill>
          <a:ln cap="flat" cmpd="sng" w="12700">
            <a:noFill/>
            <a:prstDash val="solid"/>
            <a:round/>
          </a:ln>
        </p:spPr>
      </p:sp>
    </p:spTree>
  </p:cSld>
  <p:clrMapOvr>
    <a:masterClrMapping/>
  </p:clrMapOvr>
</p:sldLayout>
</file>

<file path=ppt/slideLayouts/slideLayout119.xml><?xml version="1.0" encoding="utf-8"?>
<p:sldLayout xmlns:p="http://schemas.openxmlformats.org/presentationml/2006/main" xmlns:a="http://schemas.openxmlformats.org/drawingml/2006/main" xmlns:r="http://schemas.openxmlformats.org/officeDocument/2006/relationships" showMasterSp="0">
  <p:cSld name="8_自定义版式">
    <p:bg>
      <p:bgPr>
        <a:solidFill>
          <a:srgbClr val="FFFFFF"/>
        </a:solidFill>
        <a:effectLst/>
      </p:bgPr>
    </p:bg>
    <p:spTree>
      <p:nvGrpSpPr>
        <p:cNvPr id="1" name=""/>
        <p:cNvGrpSpPr/>
        <p:nvPr/>
      </p:nvGrpSpPr>
      <p:grpSpPr>
        <a:xfrm>
          <a:off x="0" y="0"/>
          <a:ext cx="0" cy="0"/>
          <a:chOff x="0" y="0"/>
          <a:chExt cx="0" cy="0"/>
        </a:xfrm>
      </p:grpSpPr>
      <p:pic>
        <p:nvPicPr>
          <p:cNvPr id="2097156" name="图片"/>
          <p:cNvPicPr>
            <a:picLocks/>
          </p:cNvPicPr>
          <p:nvPr/>
        </p:nvPicPr>
        <p:blipFill>
          <a:blip cstate="print" r:embed="rId2"/>
          <a:srcRect b="10" l="54" r="28" t="46"/>
          <a:stretch>
            <a:fillRect/>
          </a:stretch>
        </p:blipFill>
        <p:spPr>
          <a:xfrm>
            <a:off x="6412523" y="0"/>
            <a:ext cx="2731477" cy="5143500"/>
          </a:xfrm>
          <a:prstGeom prst="rect">
            <a:avLst/>
          </a:prstGeom>
          <a:noFill/>
          <a:ln cap="flat" cmpd="sng" w="12700">
            <a:noFill/>
            <a:prstDash val="solid"/>
            <a:round/>
          </a:ln>
        </p:spPr>
      </p:pic>
      <p:pic>
        <p:nvPicPr>
          <p:cNvPr descr="Shape  Description automatically generated with low confidence" id="2097157" name="图片"/>
          <p:cNvPicPr>
            <a:picLocks/>
          </p:cNvPicPr>
          <p:nvPr/>
        </p:nvPicPr>
        <p:blipFill>
          <a:blip cstate="print" r:embed="rId3"/>
          <a:stretch>
            <a:fillRect/>
          </a:stretch>
        </p:blipFill>
        <p:spPr>
          <a:xfrm>
            <a:off x="0" y="6"/>
            <a:ext cx="9143990" cy="5143493"/>
          </a:xfrm>
          <a:prstGeom prst="rect">
            <a:avLst/>
          </a:prstGeom>
          <a:noFill/>
          <a:ln cap="flat" cmpd="sng" w="12700">
            <a:noFill/>
            <a:prstDash val="solid"/>
            <a:round/>
          </a:ln>
        </p:spPr>
      </p:pic>
      <p:sp>
        <p:nvSpPr>
          <p:cNvPr id="1048590" name="文本框"/>
          <p:cNvSpPr>
            <a:spLocks noGrp="1"/>
          </p:cNvSpPr>
          <p:nvPr>
            <p:ph idx="1" type="body"/>
          </p:nvPr>
        </p:nvSpPr>
        <p:spPr>
          <a:xfrm>
            <a:off x="135732" y="756211"/>
            <a:ext cx="4436269" cy="343433"/>
          </a:xfrm>
          <a:prstGeom prst="rect">
            <a:avLst/>
          </a:prstGeom>
          <a:noFill/>
          <a:ln cap="flat" cmpd="sng" w="12700">
            <a:noFill/>
            <a:prstDash val="solid"/>
            <a:round/>
          </a:ln>
        </p:spPr>
        <p:txBody>
          <a:bodyPr anchor="ctr" anchorCtr="0" bIns="45700" lIns="91425" rIns="91425" tIns="45700" vert="horz" wrap="square">
            <a:prstTxWarp prst="textNoShape">
              <a:avLst/>
            </a:prstTxWarp>
          </a:bodyPr>
          <a:lstStyle/>
          <a:p>
            <a:pPr algn="l" indent="-317500" marL="457200">
              <a:lnSpc>
                <a:spcPct val="90000"/>
              </a:lnSpc>
              <a:spcBef>
                <a:spcPts val="0"/>
              </a:spcBef>
              <a:spcAft>
                <a:spcPts val="0"/>
              </a:spcAft>
              <a:buClr>
                <a:srgbClr val="000000"/>
              </a:buClr>
              <a:buSzPts val="1400"/>
              <a:buFont charset="0" typeface="Noto Sans Symbols"/>
              <a:buChar char="▪"/>
            </a:pPr>
            <a:endParaRPr altLang="en-US" b="1" cap="none" i="1" lang="zh-CN" strike="noStrike" sz="1400" u="none">
              <a:solidFill>
                <a:srgbClr val="000000"/>
              </a:solidFill>
              <a:latin charset="0" typeface="Public Sans"/>
              <a:ea charset="0" typeface="Public Sans"/>
              <a:cs charset="0" typeface="Public Sans"/>
              <a:sym charset="0" typeface="Public Sans"/>
            </a:endParaRPr>
          </a:p>
        </p:txBody>
      </p:sp>
      <p:sp>
        <p:nvSpPr>
          <p:cNvPr id="1048591" name="文本框"/>
          <p:cNvSpPr>
            <a:spLocks noGrp="1"/>
          </p:cNvSpPr>
          <p:nvPr>
            <p:ph idx="2" type="body"/>
          </p:nvPr>
        </p:nvSpPr>
        <p:spPr>
          <a:xfrm>
            <a:off x="135732" y="1194361"/>
            <a:ext cx="4265186" cy="2139553"/>
          </a:xfrm>
          <a:prstGeom prst="rect">
            <a:avLst/>
          </a:prstGeom>
          <a:noFill/>
          <a:ln cap="flat" cmpd="sng" w="12700">
            <a:noFill/>
            <a:prstDash val="solid"/>
            <a:round/>
          </a:ln>
        </p:spPr>
        <p:txBody>
          <a:bodyPr anchor="t" anchorCtr="0" bIns="45700" lIns="91425" rIns="91425" tIns="45700" vert="horz" wrap="square">
            <a:prstTxWarp prst="textNoShape">
              <a:avLst/>
            </a:prstTxWarp>
          </a:bodyPr>
          <a:lstStyle/>
          <a:p>
            <a:pPr algn="l" indent="-317500" marL="457200">
              <a:lnSpc>
                <a:spcPct val="100000"/>
              </a:lnSpc>
              <a:spcBef>
                <a:spcPts val="0"/>
              </a:spcBef>
              <a:spcAft>
                <a:spcPts val="0"/>
              </a:spcAft>
              <a:buClr>
                <a:srgbClr val="000000"/>
              </a:buClr>
              <a:buSzPts val="1400"/>
              <a:buFont charset="0" typeface="Noto Sans Symbols"/>
              <a:buChar char="▪"/>
            </a:pPr>
            <a:endParaRPr altLang="en-US" b="0" cap="none" i="0" lang="zh-CN" strike="noStrike" sz="1400" u="none">
              <a:solidFill>
                <a:srgbClr val="000000"/>
              </a:solidFill>
              <a:latin charset="0" typeface="Public Sans"/>
              <a:ea charset="0" typeface="Public Sans"/>
              <a:cs charset="0" typeface="Public Sans"/>
              <a:sym charset="0" typeface="Public Sans"/>
            </a:endParaRPr>
          </a:p>
        </p:txBody>
      </p:sp>
      <p:sp>
        <p:nvSpPr>
          <p:cNvPr id="1048592" name="文本框"/>
          <p:cNvSpPr>
            <a:spLocks noGrp="1"/>
          </p:cNvSpPr>
          <p:nvPr>
            <p:ph type="title"/>
          </p:nvPr>
        </p:nvSpPr>
        <p:spPr>
          <a:xfrm>
            <a:off x="135731" y="202405"/>
            <a:ext cx="7886700" cy="344091"/>
          </a:xfrm>
          <a:prstGeom prst="rect">
            <a:avLst/>
          </a:prstGeom>
          <a:noFill/>
          <a:ln cap="flat" cmpd="sng" w="12700">
            <a:noFill/>
            <a:prstDash val="solid"/>
            <a:round/>
          </a:ln>
        </p:spPr>
        <p:txBody>
          <a:bodyPr anchor="t" anchorCtr="0" bIns="45700" lIns="91425" rIns="91425" tIns="45700" vert="horz" wrap="square">
            <a:prstTxWarp prst="textNoShape">
              <a:avLst/>
            </a:prstTxWarp>
          </a:bodyPr>
          <a:lstStyle/>
          <a:p>
            <a:pPr algn="l">
              <a:lnSpc>
                <a:spcPct val="100000"/>
              </a:lnSpc>
              <a:spcBef>
                <a:spcPts val="0"/>
              </a:spcBef>
              <a:spcAft>
                <a:spcPts val="0"/>
              </a:spcAft>
            </a:pPr>
            <a:endParaRPr altLang="en-US" b="1" cap="none" i="0" lang="zh-CN" strike="noStrike" sz="1700" u="none">
              <a:solidFill>
                <a:srgbClr val="22366A"/>
              </a:solidFill>
              <a:latin charset="0" typeface="Public Sans"/>
              <a:ea charset="0" typeface="Public Sans"/>
              <a:cs charset="0" typeface="Public Sans"/>
              <a:sym charset="0" typeface="Public Sans"/>
            </a:endParaRPr>
          </a:p>
        </p:txBody>
      </p:sp>
      <p:sp>
        <p:nvSpPr>
          <p:cNvPr id="1048593" name="矩形"/>
          <p:cNvSpPr/>
          <p:nvPr/>
        </p:nvSpPr>
        <p:spPr>
          <a:xfrm>
            <a:off x="0" y="202405"/>
            <a:ext cx="135731" cy="344091"/>
          </a:xfrm>
          <a:prstGeom prst="rect">
            <a:avLst/>
          </a:prstGeom>
          <a:solidFill>
            <a:srgbClr val="22366A"/>
          </a:solidFill>
          <a:ln cap="flat" cmpd="sng" w="12700">
            <a:noFill/>
            <a:prstDash val="solid"/>
            <a:roun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p="http://schemas.openxmlformats.org/presentationml/2006/main" xmlns:a="http://schemas.openxmlformats.org/drawingml/2006/main" xmlns:r="http://schemas.openxmlformats.org/officeDocument/2006/relationships" showMasterSp="0">
  <p:cSld name="11_自定义版式">
    <p:bg>
      <p:bgPr>
        <a:solidFill>
          <a:srgbClr val="FFFFFF"/>
        </a:solidFill>
        <a:effectLst/>
      </p:bgPr>
    </p:bg>
    <p:spTree>
      <p:nvGrpSpPr>
        <p:cNvPr id="1" name=""/>
        <p:cNvGrpSpPr/>
        <p:nvPr/>
      </p:nvGrpSpPr>
      <p:grpSpPr>
        <a:xfrm>
          <a:off x="0" y="0"/>
          <a:ext cx="0" cy="0"/>
          <a:chOff x="0" y="0"/>
          <a:chExt cx="0" cy="0"/>
        </a:xfrm>
      </p:grpSpPr>
      <p:pic>
        <p:nvPicPr>
          <p:cNvPr id="2097156" name="图片"/>
          <p:cNvPicPr>
            <a:picLocks/>
          </p:cNvPicPr>
          <p:nvPr/>
        </p:nvPicPr>
        <p:blipFill>
          <a:blip cstate="print" r:embed="rId2"/>
          <a:srcRect b="10" l="54" r="28" t="46"/>
          <a:stretch>
            <a:fillRect/>
          </a:stretch>
        </p:blipFill>
        <p:spPr>
          <a:xfrm>
            <a:off x="6412523" y="0"/>
            <a:ext cx="2731477" cy="5143500"/>
          </a:xfrm>
          <a:prstGeom prst="rect">
            <a:avLst/>
          </a:prstGeom>
          <a:noFill/>
          <a:ln cap="flat" cmpd="sng" w="12700">
            <a:noFill/>
            <a:prstDash val="solid"/>
            <a:round/>
          </a:ln>
        </p:spPr>
      </p:pic>
      <p:pic>
        <p:nvPicPr>
          <p:cNvPr descr="Shape  Description automatically generated with low confidence" id="2097157" name="图片"/>
          <p:cNvPicPr>
            <a:picLocks/>
          </p:cNvPicPr>
          <p:nvPr/>
        </p:nvPicPr>
        <p:blipFill>
          <a:blip cstate="print" r:embed="rId3"/>
          <a:stretch>
            <a:fillRect/>
          </a:stretch>
        </p:blipFill>
        <p:spPr>
          <a:xfrm>
            <a:off x="0" y="6"/>
            <a:ext cx="9143990" cy="5143493"/>
          </a:xfrm>
          <a:prstGeom prst="rect">
            <a:avLst/>
          </a:prstGeom>
          <a:noFill/>
          <a:ln cap="flat" cmpd="sng" w="12700">
            <a:noFill/>
            <a:prstDash val="solid"/>
            <a:round/>
          </a:ln>
        </p:spPr>
      </p:pic>
      <p:sp>
        <p:nvSpPr>
          <p:cNvPr id="1048590" name="文本框"/>
          <p:cNvSpPr>
            <a:spLocks noGrp="1"/>
          </p:cNvSpPr>
          <p:nvPr>
            <p:ph idx="1" type="body"/>
          </p:nvPr>
        </p:nvSpPr>
        <p:spPr>
          <a:xfrm>
            <a:off x="135732" y="756211"/>
            <a:ext cx="4436269" cy="343433"/>
          </a:xfrm>
          <a:prstGeom prst="rect">
            <a:avLst/>
          </a:prstGeom>
          <a:noFill/>
          <a:ln cap="flat" cmpd="sng" w="12700">
            <a:noFill/>
            <a:prstDash val="solid"/>
            <a:round/>
          </a:ln>
        </p:spPr>
        <p:txBody>
          <a:bodyPr anchor="ctr" anchorCtr="0" bIns="45700" lIns="91425" rIns="91425" tIns="45700" vert="horz" wrap="square">
            <a:prstTxWarp prst="textNoShape">
              <a:avLst/>
            </a:prstTxWarp>
          </a:bodyPr>
          <a:lstStyle/>
          <a:p>
            <a:pPr algn="l" indent="-317500" marL="457200">
              <a:lnSpc>
                <a:spcPct val="90000"/>
              </a:lnSpc>
              <a:spcBef>
                <a:spcPts val="0"/>
              </a:spcBef>
              <a:spcAft>
                <a:spcPts val="0"/>
              </a:spcAft>
              <a:buClr>
                <a:srgbClr val="000000"/>
              </a:buClr>
              <a:buSzPts val="1400"/>
              <a:buFont charset="0" typeface="Noto Sans Symbols"/>
              <a:buChar char="▪"/>
            </a:pPr>
            <a:endParaRPr altLang="en-US" b="1" cap="none" i="1" lang="zh-CN" strike="noStrike" sz="1400" u="none">
              <a:solidFill>
                <a:srgbClr val="000000"/>
              </a:solidFill>
              <a:latin charset="0" typeface="Public Sans"/>
              <a:ea charset="0" typeface="Public Sans"/>
              <a:cs charset="0" typeface="Public Sans"/>
              <a:sym charset="0" typeface="Public Sans"/>
            </a:endParaRPr>
          </a:p>
        </p:txBody>
      </p:sp>
      <p:sp>
        <p:nvSpPr>
          <p:cNvPr id="1048591" name="文本框"/>
          <p:cNvSpPr>
            <a:spLocks noGrp="1"/>
          </p:cNvSpPr>
          <p:nvPr>
            <p:ph idx="2" type="body"/>
          </p:nvPr>
        </p:nvSpPr>
        <p:spPr>
          <a:xfrm>
            <a:off x="135732" y="1194361"/>
            <a:ext cx="4265186" cy="2139553"/>
          </a:xfrm>
          <a:prstGeom prst="rect">
            <a:avLst/>
          </a:prstGeom>
          <a:noFill/>
          <a:ln cap="flat" cmpd="sng" w="12700">
            <a:noFill/>
            <a:prstDash val="solid"/>
            <a:round/>
          </a:ln>
        </p:spPr>
        <p:txBody>
          <a:bodyPr anchor="t" anchorCtr="0" bIns="45700" lIns="91425" rIns="91425" tIns="45700" vert="horz" wrap="square">
            <a:prstTxWarp prst="textNoShape">
              <a:avLst/>
            </a:prstTxWarp>
          </a:bodyPr>
          <a:lstStyle/>
          <a:p>
            <a:pPr algn="l" indent="-317500" marL="457200">
              <a:lnSpc>
                <a:spcPct val="100000"/>
              </a:lnSpc>
              <a:spcBef>
                <a:spcPts val="0"/>
              </a:spcBef>
              <a:spcAft>
                <a:spcPts val="0"/>
              </a:spcAft>
              <a:buClr>
                <a:srgbClr val="000000"/>
              </a:buClr>
              <a:buSzPts val="1400"/>
              <a:buFont charset="0" typeface="Noto Sans Symbols"/>
              <a:buChar char="▪"/>
            </a:pPr>
            <a:endParaRPr altLang="en-US" b="0" cap="none" i="0" lang="zh-CN" strike="noStrike" sz="1400" u="none">
              <a:solidFill>
                <a:srgbClr val="000000"/>
              </a:solidFill>
              <a:latin charset="0" typeface="Public Sans"/>
              <a:ea charset="0" typeface="Public Sans"/>
              <a:cs charset="0" typeface="Public Sans"/>
              <a:sym charset="0" typeface="Public Sans"/>
            </a:endParaRPr>
          </a:p>
        </p:txBody>
      </p:sp>
      <p:sp>
        <p:nvSpPr>
          <p:cNvPr id="1048592" name="文本框"/>
          <p:cNvSpPr>
            <a:spLocks noGrp="1"/>
          </p:cNvSpPr>
          <p:nvPr>
            <p:ph type="title"/>
          </p:nvPr>
        </p:nvSpPr>
        <p:spPr>
          <a:xfrm>
            <a:off x="135731" y="202405"/>
            <a:ext cx="7886700" cy="344091"/>
          </a:xfrm>
          <a:prstGeom prst="rect">
            <a:avLst/>
          </a:prstGeom>
          <a:noFill/>
          <a:ln cap="flat" cmpd="sng" w="12700">
            <a:noFill/>
            <a:prstDash val="solid"/>
            <a:round/>
          </a:ln>
        </p:spPr>
        <p:txBody>
          <a:bodyPr anchor="t" anchorCtr="0" bIns="45700" lIns="91425" rIns="91425" tIns="45700" vert="horz" wrap="square">
            <a:prstTxWarp prst="textNoShape">
              <a:avLst/>
            </a:prstTxWarp>
          </a:bodyPr>
          <a:lstStyle/>
          <a:p>
            <a:pPr algn="l">
              <a:lnSpc>
                <a:spcPct val="100000"/>
              </a:lnSpc>
              <a:spcBef>
                <a:spcPts val="0"/>
              </a:spcBef>
              <a:spcAft>
                <a:spcPts val="0"/>
              </a:spcAft>
            </a:pPr>
            <a:endParaRPr altLang="en-US" b="1" cap="none" i="0" lang="zh-CN" strike="noStrike" sz="1700" u="none">
              <a:solidFill>
                <a:srgbClr val="22366A"/>
              </a:solidFill>
              <a:latin charset="0" typeface="Public Sans"/>
              <a:ea charset="0" typeface="Public Sans"/>
              <a:cs charset="0" typeface="Public Sans"/>
              <a:sym charset="0" typeface="Public Sans"/>
            </a:endParaRPr>
          </a:p>
        </p:txBody>
      </p:sp>
      <p:sp>
        <p:nvSpPr>
          <p:cNvPr id="1048593" name="矩形"/>
          <p:cNvSpPr/>
          <p:nvPr/>
        </p:nvSpPr>
        <p:spPr>
          <a:xfrm>
            <a:off x="0" y="202405"/>
            <a:ext cx="135731" cy="344091"/>
          </a:xfrm>
          <a:prstGeom prst="rect">
            <a:avLst/>
          </a:prstGeom>
          <a:solidFill>
            <a:srgbClr val="22366A"/>
          </a:solidFill>
          <a:ln cap="flat" cmpd="sng" w="12700">
            <a:noFill/>
            <a:prstDash val="solid"/>
            <a:roun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p="http://schemas.openxmlformats.org/presentationml/2006/main" xmlns:a="http://schemas.openxmlformats.org/drawingml/2006/main" xmlns:r="http://schemas.openxmlformats.org/officeDocument/2006/relationships" matchingName="Caption">
  <p:cSld name="Contents">
    <p:spTree>
      <p:nvGrpSpPr>
        <p:cNvPr id="1" name="Shape 10"/>
        <p:cNvGrpSpPr/>
        <p:nvPr/>
      </p:nvGrpSpPr>
      <p:grpSpPr>
        <a:xfrm>
          <a:off x="0" y="0"/>
          <a:ext cx="0" cy="0"/>
          <a:chOff x="0" y="0"/>
          <a:chExt cx="0" cy="0"/>
        </a:xfrm>
      </p:grpSpPr>
      <p:pic>
        <p:nvPicPr>
          <p:cNvPr descr="A picture containing person, computer, indoor&#10;&#10;Description automatically generated" id="11" name="Google Shape;11;p215"/>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descr="Shape&#10;&#10;Description automatically generated with low confidence" id="12" name="Google Shape;12;p215"/>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anchor="ctr" anchorCtr="0" bIns="34275" lIns="68550" rIns="68550" spcFirstLastPara="1" tIns="34275" wrap="square">
            <a:noAutofit/>
          </a:bodyPr>
          <a:lstStyle/>
          <a:p>
            <a:pPr algn="ctr" indent="0" lvl="0" marL="0" marR="0" rtl="0">
              <a:lnSpc>
                <a:spcPct val="100000"/>
              </a:lnSpc>
              <a:spcBef>
                <a:spcPts val="0"/>
              </a:spcBef>
              <a:spcAft>
                <a:spcPts val="0"/>
              </a:spcAft>
              <a:buClr>
                <a:schemeClr val="dk1"/>
              </a:buClr>
              <a:buSzPts val="1800"/>
              <a:buFont typeface="Calibri"/>
              <a:buNone/>
            </a:pPr>
            <a:endParaRPr b="0" cap="none" i="0" strike="noStrike" sz="1800" u="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anchor="ctr" anchorCtr="0" bIns="34275" lIns="68550" rIns="68550" spcFirstLastPara="1" tIns="34275" wrap="square">
            <a:noAutofit/>
          </a:bodyPr>
          <a:lstStyle/>
          <a:p>
            <a:pPr algn="ctr" indent="0" lvl="0" marL="0" marR="0" rtl="0">
              <a:lnSpc>
                <a:spcPct val="100000"/>
              </a:lnSpc>
              <a:spcBef>
                <a:spcPts val="0"/>
              </a:spcBef>
              <a:spcAft>
                <a:spcPts val="0"/>
              </a:spcAft>
              <a:buClr>
                <a:schemeClr val="dk1"/>
              </a:buClr>
              <a:buSzPts val="1800"/>
              <a:buFont typeface="Calibri"/>
              <a:buNone/>
            </a:pPr>
            <a:endParaRPr b="0" cap="none" i="0" strike="noStrike" sz="1800" u="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i="0" strike="noStrike" sz="1700"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16" name="Google Shape;16;p215"/>
          <p:cNvSpPr txBox="1">
            <a:spLocks noGrp="1"/>
          </p:cNvSpPr>
          <p:nvPr>
            <p:ph idx="1" type="body"/>
          </p:nvPr>
        </p:nvSpPr>
        <p:spPr>
          <a:xfrm>
            <a:off x="144711" y="1295658"/>
            <a:ext cx="4343206" cy="3036421"/>
          </a:xfrm>
          <a:prstGeom prst="rect">
            <a:avLst/>
          </a:prstGeom>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p="http://schemas.openxmlformats.org/presentationml/2006/main" xmlns:a="http://schemas.openxmlformats.org/drawingml/2006/main" xmlns:r="http://schemas.openxmlformats.org/officeDocument/2006/relationships"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anchor="ctr" anchorCtr="0" bIns="34275" lIns="68550" rIns="68550" spcFirstLastPara="1" tIns="34275"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050" u="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descr="Shape&#10;&#10;Description automatically generated with low confidence" id="222" name="Google Shape;222;p241"/>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013"/>
              <a:buFont typeface="Arial"/>
              <a:buNone/>
            </a:pPr>
            <a:endParaRPr b="0" cap="none" i="0" strike="noStrike" sz="1013" u="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anchor="ctr" anchorCtr="0" bIns="45700" lIns="90000" rIns="91425" spcFirstLastPara="1" tIns="45700" wrap="square">
            <a:normAutofit/>
          </a:bodyPr>
          <a:lstStyle>
            <a:lvl1pPr algn="l" lvl="0" marR="0" rtl="0">
              <a:lnSpc>
                <a:spcPct val="100000"/>
              </a:lnSpc>
              <a:spcBef>
                <a:spcPts val="0"/>
              </a:spcBef>
              <a:spcAft>
                <a:spcPts val="0"/>
              </a:spcAft>
              <a:buClr>
                <a:schemeClr val="lt1"/>
              </a:buClr>
              <a:buSzPts val="1700"/>
              <a:buFont typeface="Public Sans"/>
              <a:buNone/>
              <a:defRPr b="1" cap="none" i="0" strike="noStrike" sz="1700" u="none">
                <a:solidFill>
                  <a:schemeClr val="lt1"/>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225" name="Google Shape;225;p241"/>
          <p:cNvSpPr txBox="1">
            <a:spLocks noGrp="1"/>
          </p:cNvSpPr>
          <p:nvPr>
            <p:ph idx="1" type="body"/>
          </p:nvPr>
        </p:nvSpPr>
        <p:spPr>
          <a:xfrm>
            <a:off x="144711" y="1422475"/>
            <a:ext cx="4343206" cy="3036421"/>
          </a:xfrm>
          <a:prstGeom prst="rect">
            <a:avLst/>
          </a:prstGeom>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226" name="Google Shape;226;p241"/>
          <p:cNvSpPr txBox="1">
            <a:spLocks noGrp="1"/>
          </p:cNvSpPr>
          <p:nvPr>
            <p:ph idx="2" type="body"/>
          </p:nvPr>
        </p:nvSpPr>
        <p:spPr>
          <a:xfrm>
            <a:off x="144711" y="954389"/>
            <a:ext cx="4343206" cy="358011"/>
          </a:xfrm>
          <a:prstGeom prst="rect">
            <a:avLst/>
          </a:prstGeom>
          <a:noFill/>
          <a:ln>
            <a:noFill/>
          </a:ln>
        </p:spPr>
        <p:txBody>
          <a:bodyPr anchor="t" anchorCtr="0" bIns="45700" lIns="91425" rIns="91425" spcFirstLastPara="1" tIns="45700" wrap="square">
            <a:noAutofit/>
          </a:bodyPr>
          <a:lstStyle>
            <a:lvl1pPr algn="l" indent="-323850" lvl="0" marL="457200" marR="0" rtl="0">
              <a:lnSpc>
                <a:spcPct val="100000"/>
              </a:lnSpc>
              <a:spcBef>
                <a:spcPts val="0"/>
              </a:spcBef>
              <a:spcAft>
                <a:spcPts val="0"/>
              </a:spcAft>
              <a:buClr>
                <a:schemeClr val="lt1"/>
              </a:buClr>
              <a:buSzPts val="1500"/>
              <a:buFont typeface="Arial"/>
              <a:buAutoNum type="alphaUcPeriod"/>
              <a:defRPr b="1" cap="none" i="0" strike="noStrike" sz="15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0" y="225967"/>
            <a:ext cx="175260" cy="4075443"/>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253464"/>
              <a:chOff x="129115" y="1196929"/>
              <a:chExt cx="175260" cy="2253464"/>
            </a:xfrm>
          </p:grpSpPr>
          <p:cxnSp>
            <p:nvCxnSpPr>
              <p:cNvPr id="24" name="Google Shape;24;p216"/>
              <p:cNvCxnSpPr/>
              <p:nvPr/>
            </p:nvCxnSpPr>
            <p:spPr>
              <a:xfrm>
                <a:off x="216745" y="1402852"/>
                <a:ext cx="0" cy="2047541"/>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matchingName="Caption">
  <p:cSld name="1_Caption 2">
    <p:spTree>
      <p:nvGrpSpPr>
        <p:cNvPr id="1" name="Shape 37"/>
        <p:cNvGrpSpPr/>
        <p:nvPr/>
      </p:nvGrpSpPr>
      <p:grpSpPr>
        <a:xfrm>
          <a:off x="0" y="0"/>
          <a:ext cx="0" cy="0"/>
          <a:chOff x="0" y="0"/>
          <a:chExt cx="0" cy="0"/>
        </a:xfrm>
      </p:grpSpPr>
      <p:pic>
        <p:nvPicPr>
          <p:cNvPr descr="A computer on a table&#10;&#10;Description automatically generated with medium confidence" id="38" name="Google Shape;38;p217"/>
          <p:cNvPicPr preferRelativeResize="0"/>
          <p:nvPr/>
        </p:nvPicPr>
        <p:blipFill rotWithShape="1">
          <a:blip r:embed="rId2">
            <a:alphaModFix/>
          </a:blip>
          <a:srcRect b="41" r="30" t="41"/>
          <a:stretch/>
        </p:blipFill>
        <p:spPr>
          <a:xfrm>
            <a:off x="-1" y="-1"/>
            <a:ext cx="9144001" cy="5143501"/>
          </a:xfrm>
          <a:prstGeom prst="rect">
            <a:avLst/>
          </a:prstGeom>
          <a:noFill/>
          <a:ln>
            <a:noFill/>
          </a:ln>
        </p:spPr>
      </p:pic>
      <p:pic>
        <p:nvPicPr>
          <p:cNvPr descr="Shape&#10;&#10;Description automatically generated with low confidence" id="39" name="Google Shape;39;p217"/>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400" u="none">
              <a:solidFill>
                <a:schemeClr val="lt1"/>
              </a:solidFill>
              <a:latin typeface="Arial"/>
              <a:ea typeface="Arial"/>
              <a:cs typeface="Arial"/>
              <a:sym typeface="Arial"/>
            </a:endParaRPr>
          </a:p>
        </p:txBody>
      </p:sp>
      <p:pic>
        <p:nvPicPr>
          <p:cNvPr descr="Shape&#10;&#10;Description automatically generated with low confidence" id="41" name="Google Shape;41;p217"/>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endParaRPr b="0" cap="none" i="0" strike="noStrike" sz="1800" u="none">
              <a:solidFill>
                <a:schemeClr val="lt1"/>
              </a:solidFill>
              <a:latin typeface="Calibri"/>
              <a:ea typeface="Calibri"/>
              <a:cs typeface="Calibri"/>
              <a:sym typeface="Calibri"/>
            </a:endParaRPr>
          </a:p>
        </p:txBody>
      </p:sp>
      <p:sp>
        <p:nvSpPr>
          <p:cNvPr id="43" name="Google Shape;43;p217"/>
          <p:cNvSpPr txBox="1">
            <a:spLocks noGrp="1"/>
          </p:cNvSpPr>
          <p:nvPr>
            <p:ph idx="1" type="body"/>
          </p:nvPr>
        </p:nvSpPr>
        <p:spPr>
          <a:xfrm>
            <a:off x="2634216" y="802314"/>
            <a:ext cx="4016956" cy="449263"/>
          </a:xfrm>
          <a:prstGeom prst="rect">
            <a:avLst/>
          </a:prstGeom>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chemeClr val="lt1"/>
              </a:buClr>
              <a:buSzPts val="1800"/>
              <a:buFont typeface="Arial"/>
              <a:buNone/>
              <a:defRPr b="1" cap="none" i="1" strike="noStrike" sz="1800" u="none">
                <a:solidFill>
                  <a:schemeClr val="lt1"/>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44" name="Google Shape;44;p217"/>
          <p:cNvSpPr txBox="1">
            <a:spLocks noGrp="1"/>
          </p:cNvSpPr>
          <p:nvPr>
            <p:ph idx="2" type="body"/>
          </p:nvPr>
        </p:nvSpPr>
        <p:spPr>
          <a:xfrm>
            <a:off x="4079630" y="1996884"/>
            <a:ext cx="2722324" cy="449263"/>
          </a:xfrm>
          <a:prstGeom prst="rect">
            <a:avLst/>
          </a:prstGeom>
          <a:noFill/>
          <a:ln>
            <a:noFill/>
          </a:ln>
        </p:spPr>
        <p:txBody>
          <a:bodyPr anchor="ctr" anchorCtr="0" bIns="45700" lIns="91425" rIns="91425" spcFirstLastPara="1" tIns="45700" wrap="square">
            <a:normAutofit/>
          </a:bodyPr>
          <a:lstStyle>
            <a:lvl1pPr algn="ctr" indent="-228600" lvl="0" marL="457200" marR="0" rtl="0">
              <a:lnSpc>
                <a:spcPct val="100000"/>
              </a:lnSpc>
              <a:spcBef>
                <a:spcPts val="0"/>
              </a:spcBef>
              <a:spcAft>
                <a:spcPts val="0"/>
              </a:spcAft>
              <a:buClr>
                <a:srgbClr val="BD8738"/>
              </a:buClr>
              <a:buSzPts val="2000"/>
              <a:buFont typeface="Arial"/>
              <a:buNone/>
              <a:defRPr b="1" cap="none" i="1" strike="noStrike" sz="1400" u="none">
                <a:solidFill>
                  <a:schemeClr val="lt2"/>
                </a:solidFill>
                <a:latin typeface="Public Sans"/>
                <a:ea typeface="Public Sans"/>
                <a:cs typeface="Public Sans"/>
                <a:sym typeface="Public Sans"/>
              </a:defRPr>
            </a:lvl1pPr>
            <a:lvl2pPr algn="l" indent="-342900" lvl="1" marL="914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2pPr>
            <a:lvl3pPr algn="l" indent="-342900" lvl="2" marL="1371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3pPr>
            <a:lvl4pPr algn="l" indent="-342900" lvl="3" marL="1828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4pPr>
            <a:lvl5pPr algn="l" indent="-342900" lvl="4" marL="22860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29133"/>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0627"/>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descr="Shape&#10;&#10;Description automatically generated with low confidence" id="50" name="Google Shape;50;p219"/>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idx="1" type="body"/>
          </p:nvPr>
        </p:nvSpPr>
        <p:spPr>
          <a:xfrm>
            <a:off x="135732" y="756211"/>
            <a:ext cx="4436269" cy="343433"/>
          </a:xfrm>
          <a:prstGeom prst="rect">
            <a:avLst/>
          </a:prstGeom>
          <a:noFill/>
          <a:ln>
            <a:noFill/>
          </a:ln>
        </p:spPr>
        <p:txBody>
          <a:bodyPr anchor="ctr" anchorCtr="0" bIns="45700" lIns="91425" rIns="91425" spcFirstLastPara="1" tIns="45700" wrap="square">
            <a:noAutofit/>
          </a:bodyPr>
          <a:lstStyle>
            <a:lvl1pPr algn="l" indent="-317500" lvl="0" marL="457200" marR="0" rtl="0">
              <a:lnSpc>
                <a:spcPct val="90000"/>
              </a:lnSpc>
              <a:spcBef>
                <a:spcPts val="0"/>
              </a:spcBef>
              <a:spcAft>
                <a:spcPts val="0"/>
              </a:spcAft>
              <a:buClr>
                <a:schemeClr val="dk1"/>
              </a:buClr>
              <a:buSzPts val="1400"/>
              <a:buFont typeface="Noto Sans Symbols"/>
              <a:buChar char="▪"/>
              <a:defRPr b="1" cap="none" i="1" strike="noStrike" sz="1400" u="none">
                <a:solidFill>
                  <a:srgbClr val="000000"/>
                </a:solidFill>
                <a:latin typeface="Public Sans"/>
                <a:ea typeface="Public Sans"/>
                <a:cs typeface="Public Sans"/>
                <a:sym typeface="Public Sans"/>
              </a:defRPr>
            </a:lvl1pPr>
            <a:lvl2pPr algn="l" indent="-323850" lvl="1" marL="9144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2pPr>
            <a:lvl3pPr algn="l" indent="-323850" lvl="2" marL="13716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3pPr>
            <a:lvl4pPr algn="l" indent="-323850" lvl="3" marL="18288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4pPr>
            <a:lvl5pPr algn="l" indent="-323850" lvl="4" marL="22860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52" name="Google Shape;52;p219"/>
          <p:cNvSpPr txBox="1">
            <a:spLocks noGrp="1"/>
          </p:cNvSpPr>
          <p:nvPr>
            <p:ph idx="2" type="body"/>
          </p:nvPr>
        </p:nvSpPr>
        <p:spPr>
          <a:xfrm>
            <a:off x="135732" y="1194361"/>
            <a:ext cx="4265186" cy="2139553"/>
          </a:xfrm>
          <a:prstGeom prst="rect">
            <a:avLst/>
          </a:prstGeom>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1pPr>
            <a:lvl2pPr algn="l" indent="-317500" lvl="1" marL="9144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2pPr>
            <a:lvl3pPr algn="l" indent="-317500" lvl="2" marL="13716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3pPr>
            <a:lvl4pPr algn="l" indent="-317500" lvl="3" marL="18288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4pPr>
            <a:lvl5pPr algn="l" indent="-317500" lvl="4" marL="22860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i="0" strike="noStrike" sz="1700"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endParaRPr b="0" cap="none" i="0" strike="noStrike" sz="1800" u="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294"/>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b="10" l="53" r="26" t="46"/>
          <a:stretch/>
        </p:blipFill>
        <p:spPr>
          <a:xfrm>
            <a:off x="6412523" y="0"/>
            <a:ext cx="2731477" cy="5143500"/>
          </a:xfrm>
          <a:prstGeom prst="rect">
            <a:avLst/>
          </a:prstGeom>
          <a:noFill/>
          <a:ln>
            <a:noFill/>
          </a:ln>
        </p:spPr>
      </p:pic>
      <p:pic>
        <p:nvPicPr>
          <p:cNvPr descr="Shape&#10;&#10;Description automatically generated with low confidence" id="57" name="Google Shape;57;p220"/>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idx="1" type="body"/>
          </p:nvPr>
        </p:nvSpPr>
        <p:spPr>
          <a:xfrm>
            <a:off x="135732" y="756211"/>
            <a:ext cx="4436269" cy="343433"/>
          </a:xfrm>
          <a:prstGeom prst="rect">
            <a:avLst/>
          </a:prstGeom>
          <a:noFill/>
          <a:ln>
            <a:noFill/>
          </a:ln>
        </p:spPr>
        <p:txBody>
          <a:bodyPr anchor="ctr" anchorCtr="0" bIns="45700" lIns="91425" rIns="91425" spcFirstLastPara="1" tIns="45700" wrap="square">
            <a:noAutofit/>
          </a:bodyPr>
          <a:lstStyle>
            <a:lvl1pPr algn="l" indent="-317500" lvl="0" marL="457200" marR="0" rtl="0">
              <a:lnSpc>
                <a:spcPct val="90000"/>
              </a:lnSpc>
              <a:spcBef>
                <a:spcPts val="0"/>
              </a:spcBef>
              <a:spcAft>
                <a:spcPts val="0"/>
              </a:spcAft>
              <a:buClr>
                <a:schemeClr val="dk1"/>
              </a:buClr>
              <a:buSzPts val="1400"/>
              <a:buFont typeface="Noto Sans Symbols"/>
              <a:buChar char="▪"/>
              <a:defRPr b="1" cap="none" i="1" strike="noStrike" sz="1400" u="none">
                <a:solidFill>
                  <a:srgbClr val="000000"/>
                </a:solidFill>
                <a:latin typeface="Public Sans"/>
                <a:ea typeface="Public Sans"/>
                <a:cs typeface="Public Sans"/>
                <a:sym typeface="Public Sans"/>
              </a:defRPr>
            </a:lvl1pPr>
            <a:lvl2pPr algn="l" indent="-323850" lvl="1" marL="9144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2pPr>
            <a:lvl3pPr algn="l" indent="-323850" lvl="2" marL="13716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3pPr>
            <a:lvl4pPr algn="l" indent="-323850" lvl="3" marL="18288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4pPr>
            <a:lvl5pPr algn="l" indent="-323850" lvl="4" marL="2286000" marR="0" rtl="0">
              <a:lnSpc>
                <a:spcPct val="90000"/>
              </a:lnSpc>
              <a:spcBef>
                <a:spcPts val="375"/>
              </a:spcBef>
              <a:spcAft>
                <a:spcPts val="0"/>
              </a:spcAft>
              <a:buClr>
                <a:schemeClr val="dk1"/>
              </a:buClr>
              <a:buSzPts val="1500"/>
              <a:buFont typeface="Noto Sans Symbols"/>
              <a:buChar char="▪"/>
              <a:defRPr b="0" cap="none" i="0" strike="noStrike" sz="15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59" name="Google Shape;59;p220"/>
          <p:cNvSpPr txBox="1">
            <a:spLocks noGrp="1"/>
          </p:cNvSpPr>
          <p:nvPr>
            <p:ph idx="2" type="body"/>
          </p:nvPr>
        </p:nvSpPr>
        <p:spPr>
          <a:xfrm>
            <a:off x="135732" y="1194361"/>
            <a:ext cx="4265186" cy="2139553"/>
          </a:xfrm>
          <a:prstGeom prst="rect">
            <a:avLst/>
          </a:prstGeom>
          <a:noFill/>
          <a:ln>
            <a:noFill/>
          </a:ln>
        </p:spPr>
        <p:txBody>
          <a:bodyPr anchor="t" anchorCtr="0" bIns="45700" lIns="91425" rIns="91425" spcFirstLastPara="1" tIns="45700" wrap="square">
            <a:norm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1pPr>
            <a:lvl2pPr algn="l" indent="-317500" lvl="1" marL="9144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2pPr>
            <a:lvl3pPr algn="l" indent="-317500" lvl="2" marL="13716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3pPr>
            <a:lvl4pPr algn="l" indent="-317500" lvl="3" marL="18288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4pPr>
            <a:lvl5pPr algn="l" indent="-317500" lvl="4" marL="2286000" marR="0" rtl="0">
              <a:lnSpc>
                <a:spcPct val="100000"/>
              </a:lnSpc>
              <a:spcBef>
                <a:spcPts val="0"/>
              </a:spcBef>
              <a:spcAft>
                <a:spcPts val="0"/>
              </a:spcAft>
              <a:buClr>
                <a:schemeClr val="dk1"/>
              </a:buClr>
              <a:buSzPts val="1400"/>
              <a:buFont typeface="Noto Sans Symbols"/>
              <a:buChar char="▪"/>
              <a:defRPr b="0" cap="none" i="0" strike="noStrike" sz="1400" u="none">
                <a:solidFill>
                  <a:srgbClr val="000000"/>
                </a:solidFill>
                <a:latin typeface="Public Sans"/>
                <a:ea typeface="Public Sans"/>
                <a:cs typeface="Public Sans"/>
                <a:sym typeface="Public Sans"/>
              </a:defRPr>
            </a:lvl5pPr>
            <a:lvl6pPr algn="l" indent="-342900" lvl="5" marL="27432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6pPr>
            <a:lvl7pPr algn="l" indent="-342900" lvl="6" marL="32004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7pPr>
            <a:lvl8pPr algn="l" indent="-342900" lvl="7" marL="36576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8pPr>
            <a:lvl9pPr algn="l" indent="-342900" lvl="8" marL="4114800" marR="0" rtl="0">
              <a:lnSpc>
                <a:spcPct val="90000"/>
              </a:lnSpc>
              <a:spcBef>
                <a:spcPts val="375"/>
              </a:spcBef>
              <a:spcAft>
                <a:spcPts val="0"/>
              </a:spcAft>
              <a:buClr>
                <a:schemeClr val="dk1"/>
              </a:buClr>
              <a:buSzPts val="1800"/>
              <a:buFont typeface="Arial"/>
              <a:buChar char="•"/>
              <a:defRPr b="0" cap="none" i="0" strike="noStrike" sz="1400" u="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anchor="t" anchorCtr="0" bIns="45700" lIns="91425" rIns="91425" spcFirstLastPara="1" tIns="45700" wrap="square">
            <a:normAutofit/>
          </a:bodyPr>
          <a:lstStyle>
            <a:lvl1pPr algn="l" lvl="0" marR="0" rtl="0">
              <a:lnSpc>
                <a:spcPct val="100000"/>
              </a:lnSpc>
              <a:spcBef>
                <a:spcPts val="0"/>
              </a:spcBef>
              <a:spcAft>
                <a:spcPts val="0"/>
              </a:spcAft>
              <a:buClr>
                <a:srgbClr val="22366A"/>
              </a:buClr>
              <a:buSzPts val="1700"/>
              <a:buFont typeface="Public Sans"/>
              <a:buNone/>
              <a:defRPr b="1" cap="none" i="0" strike="noStrike" sz="1700" u="none">
                <a:solidFill>
                  <a:srgbClr val="22366A"/>
                </a:solidFill>
                <a:latin typeface="Public Sans"/>
                <a:ea typeface="Public Sans"/>
                <a:cs typeface="Public Sans"/>
                <a:sym typeface="Public Sans"/>
              </a:defRPr>
            </a:lvl1pPr>
            <a:lvl2pPr algn="l" lvl="1"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endParaRPr b="0" cap="none" i="0" strike="noStrike" sz="1800" u="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p="http://schemas.openxmlformats.org/presentationml/2006/main" xmlns:a="http://schemas.openxmlformats.org/drawingml/2006/main" xmlns:r="http://schemas.openxmlformats.org/officeDocument/2006/relationships"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1" cap="none" i="0" strike="noStrike" sz="1400" u="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400" u="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3"/>
          <a:stretch/>
        </p:blipFill>
        <p:spPr>
          <a:xfrm>
            <a:off x="0" y="1166968"/>
            <a:ext cx="4113765" cy="3976529"/>
          </a:xfrm>
          <a:prstGeom prst="rect">
            <a:avLst/>
          </a:prstGeom>
          <a:noFill/>
          <a:ln>
            <a:noFill/>
          </a:ln>
        </p:spPr>
      </p:pic>
      <p:pic>
        <p:nvPicPr>
          <p:cNvPr descr="Shape&#10;&#10;Description automatically generated with low confidence" id="1613" name="Google Shape;1613;p301"/>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Clr>
                  <a:srgbClr val="000000"/>
                </a:buClr>
                <a:buSzPts val="1700"/>
                <a:buFont typeface="Arial"/>
                <a:buNone/>
              </a:pPr>
              <a:r>
                <a:rPr b="1" cap="none" i="0" lang="en-US" strike="noStrike" sz="2800" u="none">
                  <a:solidFill>
                    <a:schemeClr val="lt1"/>
                  </a:solidFill>
                  <a:latin typeface="Public Sans"/>
                  <a:ea typeface="Public Sans"/>
                  <a:cs typeface="Public Sans"/>
                  <a:sym typeface="Public Sans"/>
                </a:rPr>
                <a:t>Think</a:t>
              </a:r>
              <a:endParaRPr b="0" cap="none" i="0" strike="noStrike" sz="1400" u="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cap="flat" cmpd="sng" w="38100">
              <a:solidFill>
                <a:schemeClr val="lt1"/>
              </a:solidFill>
              <a:prstDash val="solid"/>
              <a:round/>
              <a:headEnd len="sm" type="none" w="sm"/>
              <a:tailEnd len="sm" type="none" w="sm"/>
            </a:ln>
          </p:spPr>
        </p:cxnSp>
      </p:grpSp>
      <p:sp>
        <p:nvSpPr>
          <p:cNvPr id="1617" name="Google Shape;1617;p301"/>
          <p:cNvSpPr txBox="1">
            <a:spLocks noGrp="1"/>
          </p:cNvSpPr>
          <p:nvPr>
            <p:ph idx="1" type="body"/>
          </p:nvPr>
        </p:nvSpPr>
        <p:spPr>
          <a:xfrm>
            <a:off x="4480014" y="895714"/>
            <a:ext cx="4318646" cy="3392711"/>
          </a:xfrm>
          <a:prstGeom prst="rect">
            <a:avLst/>
          </a:prstGeom>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dk1"/>
              </a:buClr>
              <a:buSzPts val="1400"/>
              <a:buFont typeface="Noto Sans Symbols"/>
              <a:buChar char="▪"/>
              <a:defRPr b="0" cap="none" i="0" strike="noStrike" sz="1400" u="none">
                <a:solidFill>
                  <a:schemeClr val="dk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p="http://schemas.openxmlformats.org/presentationml/2006/main" xmlns:a="http://schemas.openxmlformats.org/drawingml/2006/main" xmlns:r="http://schemas.openxmlformats.org/officeDocument/2006/relationships"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1" cap="none" i="0" strike="noStrike" sz="1400" u="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400" u="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3"/>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0" cap="none" i="0" strike="noStrike" sz="1400" u="none">
              <a:solidFill>
                <a:schemeClr val="lt1"/>
              </a:solidFill>
              <a:latin typeface="Arial"/>
              <a:ea typeface="Arial"/>
              <a:cs typeface="Arial"/>
              <a:sym typeface="Arial"/>
            </a:endParaRPr>
          </a:p>
        </p:txBody>
      </p:sp>
      <p:sp>
        <p:nvSpPr>
          <p:cNvPr descr="Shape&#10;&#10;Description automatically generated with low confidence" id="1623" name="Google Shape;1623;p302"/>
          <p:cNvSpPr/>
          <p:nvPr/>
        </p:nvSpPr>
        <p:spPr>
          <a:xfrm>
            <a:off x="0" y="0"/>
            <a:ext cx="9144000" cy="5143500"/>
          </a:xfrm>
          <a:prstGeom prst="rect">
            <a:avLst/>
          </a:prstGeom>
          <a:solidFill>
            <a:srgbClr val="FFFFF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anchor="t" anchorCtr="0" bIns="45700" lIns="91425" rIns="91425" spcFirstLastPara="1" tIns="45700" wrap="square">
              <a:spAutoFit/>
            </a:bodyPr>
            <a:lstStyle/>
            <a:p>
              <a:pPr algn="ctr" indent="0" lvl="0" marL="0" marR="0" rtl="0">
                <a:lnSpc>
                  <a:spcPct val="100000"/>
                </a:lnSpc>
                <a:spcBef>
                  <a:spcPts val="0"/>
                </a:spcBef>
                <a:spcAft>
                  <a:spcPts val="0"/>
                </a:spcAft>
                <a:buClr>
                  <a:srgbClr val="000000"/>
                </a:buClr>
                <a:buSzPts val="1700"/>
                <a:buFont typeface="Arial"/>
                <a:buNone/>
              </a:pPr>
              <a:r>
                <a:rPr b="1" cap="none" i="0" lang="en-US" strike="noStrike" sz="2800" u="none">
                  <a:solidFill>
                    <a:schemeClr val="lt1"/>
                  </a:solidFill>
                  <a:latin typeface="Public Sans"/>
                  <a:ea typeface="Public Sans"/>
                  <a:cs typeface="Public Sans"/>
                  <a:sym typeface="Public Sans"/>
                </a:rPr>
                <a:t>Think</a:t>
              </a:r>
              <a:endParaRPr b="0" cap="none" i="0" strike="noStrike" sz="1400" u="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cap="flat" cmpd="sng" w="38100">
              <a:solidFill>
                <a:schemeClr val="lt1"/>
              </a:solidFill>
              <a:prstDash val="solid"/>
              <a:round/>
              <a:headEnd len="sm" type="none" w="sm"/>
              <a:tailEnd len="sm" type="none" w="sm"/>
            </a:ln>
          </p:spPr>
        </p:cxnSp>
      </p:grpSp>
      <p:sp>
        <p:nvSpPr>
          <p:cNvPr id="1627" name="Google Shape;1627;p302"/>
          <p:cNvSpPr txBox="1">
            <a:spLocks noGrp="1"/>
          </p:cNvSpPr>
          <p:nvPr>
            <p:ph idx="1" type="body"/>
          </p:nvPr>
        </p:nvSpPr>
        <p:spPr>
          <a:xfrm>
            <a:off x="4480014" y="895714"/>
            <a:ext cx="4318646" cy="3392711"/>
          </a:xfrm>
          <a:prstGeom prst="rect">
            <a:avLst/>
          </a:prstGeom>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p="http://schemas.openxmlformats.org/presentationml/2006/main" xmlns:a="http://schemas.openxmlformats.org/drawingml/2006/main" xmlns:r="http://schemas.openxmlformats.org/officeDocument/2006/relationships" matchingName="Caption">
  <p:cSld name="1_Caption /u2xnkFKbRI=">
    <p:spTree>
      <p:nvGrpSpPr>
        <p:cNvPr id="1" name="Shape 1659"/>
        <p:cNvGrpSpPr/>
        <p:nvPr/>
      </p:nvGrpSpPr>
      <p:grpSpPr>
        <a:xfrm>
          <a:off x="0" y="0"/>
          <a:ext cx="0" cy="0"/>
          <a:chOff x="0" y="0"/>
          <a:chExt cx="0" cy="0"/>
        </a:xfrm>
      </p:grpSpPr>
      <p:pic>
        <p:nvPicPr>
          <p:cNvPr descr="Shape&#10;&#10;Description automatically generated with low confidence" id="1660" name="Google Shape;1660;p307"/>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cap="flat" cmpd="sng" w="25400">
            <a:solidFill>
              <a:srgbClr val="D8D8D8"/>
            </a:solidFill>
            <a:prstDash val="solid"/>
            <a:round/>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1" cap="none" i="0" strike="noStrike" sz="1400" u="none">
              <a:solidFill>
                <a:schemeClr val="lt1"/>
              </a:solidFill>
              <a:latin typeface="Public Sans"/>
              <a:ea typeface="Public Sans"/>
              <a:cs typeface="Public Sans"/>
              <a:sym typeface="Public Sans"/>
            </a:endParaRPr>
          </a:p>
        </p:txBody>
      </p:sp>
      <p:sp>
        <p:nvSpPr>
          <p:cNvPr id="1662" name="Google Shape;1662;p307"/>
          <p:cNvSpPr txBox="1">
            <a:spLocks noGrp="1"/>
          </p:cNvSpPr>
          <p:nvPr>
            <p:ph idx="1" type="body"/>
          </p:nvPr>
        </p:nvSpPr>
        <p:spPr>
          <a:xfrm>
            <a:off x="499535" y="1895003"/>
            <a:ext cx="3413372" cy="344019"/>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600"/>
              <a:buFont typeface="Arial"/>
              <a:buNone/>
              <a:defRPr b="1" cap="none" i="0" strike="noStrike" sz="16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idx="2" type="body"/>
          </p:nvPr>
        </p:nvSpPr>
        <p:spPr>
          <a:xfrm>
            <a:off x="499535" y="2323628"/>
            <a:ext cx="3413372" cy="925044"/>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b="13" r="7" t="44"/>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p="http://schemas.openxmlformats.org/presentationml/2006/main" xmlns:a="http://schemas.openxmlformats.org/drawingml/2006/main" xmlns:r="http://schemas.openxmlformats.org/officeDocument/2006/relationships" matchingName="Caption">
  <p:cSld name="1_Caption UTK4Q5N5nFs=">
    <p:spTree>
      <p:nvGrpSpPr>
        <p:cNvPr id="1" name="Shape 1665"/>
        <p:cNvGrpSpPr/>
        <p:nvPr/>
      </p:nvGrpSpPr>
      <p:grpSpPr>
        <a:xfrm>
          <a:off x="0" y="0"/>
          <a:ext cx="0" cy="0"/>
          <a:chOff x="0" y="0"/>
          <a:chExt cx="0" cy="0"/>
        </a:xfrm>
      </p:grpSpPr>
      <p:pic>
        <p:nvPicPr>
          <p:cNvPr descr="Shape&#10;&#10;Description automatically generated with low confidence" id="1666" name="Google Shape;1666;p308"/>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cap="flat" cmpd="sng" w="25400">
            <a:solidFill>
              <a:srgbClr val="D8D8D8"/>
            </a:solidFill>
            <a:prstDash val="solid"/>
            <a:round/>
            <a:headEnd len="sm" type="none" w="sm"/>
            <a:tailEnd len="sm" type="none" w="sm"/>
          </a:ln>
        </p:spPr>
        <p:txBody>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endParaRPr b="1" cap="none" i="0" strike="noStrike" sz="1400" u="none">
              <a:solidFill>
                <a:schemeClr val="lt1"/>
              </a:solidFill>
              <a:latin typeface="Public Sans"/>
              <a:ea typeface="Public Sans"/>
              <a:cs typeface="Public Sans"/>
              <a:sym typeface="Public Sans"/>
            </a:endParaRPr>
          </a:p>
        </p:txBody>
      </p:sp>
      <p:sp>
        <p:nvSpPr>
          <p:cNvPr id="1668" name="Google Shape;1668;p308"/>
          <p:cNvSpPr txBox="1">
            <a:spLocks noGrp="1"/>
          </p:cNvSpPr>
          <p:nvPr>
            <p:ph idx="1" type="body"/>
          </p:nvPr>
        </p:nvSpPr>
        <p:spPr>
          <a:xfrm>
            <a:off x="499535" y="1895003"/>
            <a:ext cx="3413372" cy="344019"/>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600"/>
              <a:buFont typeface="Arial"/>
              <a:buNone/>
              <a:defRPr b="1" cap="none" i="0" strike="noStrike" sz="16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idx="2" type="body"/>
          </p:nvPr>
        </p:nvSpPr>
        <p:spPr>
          <a:xfrm>
            <a:off x="499535" y="2323628"/>
            <a:ext cx="3413372" cy="925044"/>
          </a:xfrm>
          <a:prstGeom prst="rect">
            <a:avLst/>
          </a:prstGeom>
          <a:noFill/>
          <a:ln>
            <a:noFill/>
          </a:ln>
        </p:spPr>
        <p:txBody>
          <a:bodyPr anchor="t" anchorCtr="0" bIns="45700" lIns="91425" rIns="91425" spcFirstLastPara="1" tIns="45700" wrap="square">
            <a:noAutofit/>
          </a:bodyPr>
          <a:lstStyle>
            <a:lvl1pPr algn="ctr" indent="-228600" lvl="0" marL="457200" marR="0" rtl="0">
              <a:lnSpc>
                <a:spcPct val="100000"/>
              </a:lnSpc>
              <a:spcBef>
                <a:spcPts val="0"/>
              </a:spcBef>
              <a:spcAft>
                <a:spcPts val="0"/>
              </a:spcAft>
              <a:buClr>
                <a:srgbClr val="000000"/>
              </a:buClr>
              <a:buSzPts val="1400"/>
              <a:buFont typeface="Arial"/>
              <a:buNone/>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b="13" r="7" t="44"/>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p="http://schemas.openxmlformats.org/presentationml/2006/main" xmlns:a="http://schemas.openxmlformats.org/drawingml/2006/main" xmlns:r="http://schemas.openxmlformats.org/officeDocument/2006/relationships" matchingName="Caption">
  <p:cSld name="board">
    <p:spTree>
      <p:nvGrpSpPr>
        <p:cNvPr id="1" name="Shape 1678"/>
        <p:cNvGrpSpPr/>
        <p:nvPr/>
      </p:nvGrpSpPr>
      <p:grpSpPr>
        <a:xfrm>
          <a:off x="0" y="0"/>
          <a:ext cx="0" cy="0"/>
          <a:chOff x="0" y="0"/>
          <a:chExt cx="0" cy="0"/>
        </a:xfrm>
      </p:grpSpPr>
      <p:pic>
        <p:nvPicPr>
          <p:cNvPr descr="Shape&#10;&#10;Description automatically generated with low confidence" id="1679" name="Google Shape;1679;p310"/>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b="126" l="55" r="46"/>
          <a:stretch/>
        </p:blipFill>
        <p:spPr>
          <a:xfrm>
            <a:off x="1035361" y="596414"/>
            <a:ext cx="7073279" cy="4097293"/>
          </a:xfrm>
          <a:prstGeom prst="rect">
            <a:avLst/>
          </a:prstGeom>
          <a:noFill/>
          <a:ln>
            <a:noFill/>
          </a:ln>
        </p:spPr>
      </p:pic>
      <p:sp>
        <p:nvSpPr>
          <p:cNvPr id="1681" name="Google Shape;1681;p310"/>
          <p:cNvSpPr txBox="1">
            <a:spLocks noGrp="1"/>
          </p:cNvSpPr>
          <p:nvPr>
            <p:ph idx="1" type="body"/>
          </p:nvPr>
        </p:nvSpPr>
        <p:spPr>
          <a:xfrm>
            <a:off x="2125659" y="1098087"/>
            <a:ext cx="4892682" cy="2947319"/>
          </a:xfrm>
          <a:prstGeom prst="rect">
            <a:avLst/>
          </a:prstGeom>
          <a:noFill/>
          <a:ln>
            <a:noFill/>
          </a:ln>
        </p:spPr>
        <p:txBody>
          <a:bodyPr anchor="t" anchorCtr="0" bIns="45700" lIns="91425" rIns="91425" spcFirstLastPara="1" tIns="45700" wrap="square">
            <a:noAutofit/>
          </a:bodyPr>
          <a:lstStyle>
            <a:lvl1pPr algn="l" indent="-317500" lvl="0" marL="457200" marR="0" rtl="0">
              <a:lnSpc>
                <a:spcPct val="100000"/>
              </a:lnSpc>
              <a:spcBef>
                <a:spcPts val="0"/>
              </a:spcBef>
              <a:spcAft>
                <a:spcPts val="0"/>
              </a:spcAft>
              <a:buClr>
                <a:schemeClr val="lt1"/>
              </a:buClr>
              <a:buSzPts val="1400"/>
              <a:buFont typeface="Noto Sans Symbols"/>
              <a:buChar char="▪"/>
              <a:defRPr b="0" cap="none" i="0" strike="noStrike" sz="1400" u="none">
                <a:solidFill>
                  <a:schemeClr val="lt1"/>
                </a:solidFill>
                <a:latin typeface="Public Sans"/>
                <a:ea typeface="Public Sans"/>
                <a:cs typeface="Public Sans"/>
                <a:sym typeface="Public Sans"/>
              </a:defRPr>
            </a:lvl1pPr>
            <a:lvl2pPr algn="l" indent="-228600" lvl="1" marL="9144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2pPr>
            <a:lvl3pPr algn="l" indent="-228600" lvl="2" marL="13716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3pPr>
            <a:lvl4pPr algn="l" indent="-228600" lvl="3" marL="18288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4pPr>
            <a:lvl5pPr algn="l" indent="-228600" lvl="4" marL="2286000" marR="0" rtl="0">
              <a:lnSpc>
                <a:spcPct val="100000"/>
              </a:lnSpc>
              <a:spcBef>
                <a:spcPts val="0"/>
              </a:spcBef>
              <a:spcAft>
                <a:spcPts val="0"/>
              </a:spcAft>
              <a:buClr>
                <a:srgbClr val="000000"/>
              </a:buClr>
              <a:buSzPts val="1400"/>
              <a:buFont typeface="Arial"/>
              <a:buNone/>
              <a:defRPr b="1" cap="none" i="0" strike="noStrike" sz="2400" u="none">
                <a:solidFill>
                  <a:schemeClr val="dk2"/>
                </a:solidFill>
                <a:latin typeface="Public Sans"/>
                <a:ea typeface="Public Sans"/>
                <a:cs typeface="Public Sans"/>
                <a:sym typeface="Public Sans"/>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400" u="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 /><Relationship Id="rId117" Type="http://schemas.openxmlformats.org/officeDocument/2006/relationships/slideLayout" Target="../slideLayouts/slideLayout117.xml" /><Relationship Id="rId21" Type="http://schemas.openxmlformats.org/officeDocument/2006/relationships/slideLayout" Target="../slideLayouts/slideLayout21.xml" /><Relationship Id="rId42" Type="http://schemas.openxmlformats.org/officeDocument/2006/relationships/slideLayout" Target="../slideLayouts/slideLayout42.xml" /><Relationship Id="rId47" Type="http://schemas.openxmlformats.org/officeDocument/2006/relationships/slideLayout" Target="../slideLayouts/slideLayout47.xml" /><Relationship Id="rId63" Type="http://schemas.openxmlformats.org/officeDocument/2006/relationships/slideLayout" Target="../slideLayouts/slideLayout63.xml" /><Relationship Id="rId68" Type="http://schemas.openxmlformats.org/officeDocument/2006/relationships/slideLayout" Target="../slideLayouts/slideLayout68.xml" /><Relationship Id="rId84" Type="http://schemas.openxmlformats.org/officeDocument/2006/relationships/slideLayout" Target="../slideLayouts/slideLayout84.xml" /><Relationship Id="rId89" Type="http://schemas.openxmlformats.org/officeDocument/2006/relationships/slideLayout" Target="../slideLayouts/slideLayout89.xml" /><Relationship Id="rId112" Type="http://schemas.openxmlformats.org/officeDocument/2006/relationships/slideLayout" Target="../slideLayouts/slideLayout112.xml" /><Relationship Id="rId16" Type="http://schemas.openxmlformats.org/officeDocument/2006/relationships/slideLayout" Target="../slideLayouts/slideLayout16.xml" /><Relationship Id="rId107" Type="http://schemas.openxmlformats.org/officeDocument/2006/relationships/slideLayout" Target="../slideLayouts/slideLayout107.xml" /><Relationship Id="rId11" Type="http://schemas.openxmlformats.org/officeDocument/2006/relationships/slideLayout" Target="../slideLayouts/slideLayout11.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53" Type="http://schemas.openxmlformats.org/officeDocument/2006/relationships/slideLayout" Target="../slideLayouts/slideLayout53.xml" /><Relationship Id="rId58" Type="http://schemas.openxmlformats.org/officeDocument/2006/relationships/slideLayout" Target="../slideLayouts/slideLayout58.xml" /><Relationship Id="rId74" Type="http://schemas.openxmlformats.org/officeDocument/2006/relationships/slideLayout" Target="../slideLayouts/slideLayout74.xml" /><Relationship Id="rId79" Type="http://schemas.openxmlformats.org/officeDocument/2006/relationships/slideLayout" Target="../slideLayouts/slideLayout79.xml" /><Relationship Id="rId102" Type="http://schemas.openxmlformats.org/officeDocument/2006/relationships/slideLayout" Target="../slideLayouts/slideLayout102.xml" /><Relationship Id="rId5" Type="http://schemas.openxmlformats.org/officeDocument/2006/relationships/slideLayout" Target="../slideLayouts/slideLayout5.xml" /><Relationship Id="rId61" Type="http://schemas.openxmlformats.org/officeDocument/2006/relationships/slideLayout" Target="../slideLayouts/slideLayout61.xml" /><Relationship Id="rId82" Type="http://schemas.openxmlformats.org/officeDocument/2006/relationships/slideLayout" Target="../slideLayouts/slideLayout82.xml" /><Relationship Id="rId90" Type="http://schemas.openxmlformats.org/officeDocument/2006/relationships/slideLayout" Target="../slideLayouts/slideLayout90.xml" /><Relationship Id="rId95" Type="http://schemas.openxmlformats.org/officeDocument/2006/relationships/slideLayout" Target="../slideLayouts/slideLayout95.xml" /><Relationship Id="rId19" Type="http://schemas.openxmlformats.org/officeDocument/2006/relationships/slideLayout" Target="../slideLayouts/slideLayout1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43" Type="http://schemas.openxmlformats.org/officeDocument/2006/relationships/slideLayout" Target="../slideLayouts/slideLayout43.xml" /><Relationship Id="rId48" Type="http://schemas.openxmlformats.org/officeDocument/2006/relationships/slideLayout" Target="../slideLayouts/slideLayout48.xml" /><Relationship Id="rId56" Type="http://schemas.openxmlformats.org/officeDocument/2006/relationships/slideLayout" Target="../slideLayouts/slideLayout56.xml" /><Relationship Id="rId64" Type="http://schemas.openxmlformats.org/officeDocument/2006/relationships/slideLayout" Target="../slideLayouts/slideLayout64.xml" /><Relationship Id="rId69" Type="http://schemas.openxmlformats.org/officeDocument/2006/relationships/slideLayout" Target="../slideLayouts/slideLayout69.xml" /><Relationship Id="rId77" Type="http://schemas.openxmlformats.org/officeDocument/2006/relationships/slideLayout" Target="../slideLayouts/slideLayout77.xml" /><Relationship Id="rId100" Type="http://schemas.openxmlformats.org/officeDocument/2006/relationships/slideLayout" Target="../slideLayouts/slideLayout100.xml" /><Relationship Id="rId105" Type="http://schemas.openxmlformats.org/officeDocument/2006/relationships/slideLayout" Target="../slideLayouts/slideLayout105.xml" /><Relationship Id="rId113" Type="http://schemas.openxmlformats.org/officeDocument/2006/relationships/slideLayout" Target="../slideLayouts/slideLayout113.xml" /><Relationship Id="rId118" Type="http://schemas.openxmlformats.org/officeDocument/2006/relationships/slideLayout" Target="../slideLayouts/slideLayout118.xml" /><Relationship Id="rId8" Type="http://schemas.openxmlformats.org/officeDocument/2006/relationships/slideLayout" Target="../slideLayouts/slideLayout8.xml" /><Relationship Id="rId51" Type="http://schemas.openxmlformats.org/officeDocument/2006/relationships/slideLayout" Target="../slideLayouts/slideLayout51.xml" /><Relationship Id="rId72" Type="http://schemas.openxmlformats.org/officeDocument/2006/relationships/slideLayout" Target="../slideLayouts/slideLayout72.xml" /><Relationship Id="rId80" Type="http://schemas.openxmlformats.org/officeDocument/2006/relationships/slideLayout" Target="../slideLayouts/slideLayout80.xml" /><Relationship Id="rId85" Type="http://schemas.openxmlformats.org/officeDocument/2006/relationships/slideLayout" Target="../slideLayouts/slideLayout85.xml" /><Relationship Id="rId93" Type="http://schemas.openxmlformats.org/officeDocument/2006/relationships/slideLayout" Target="../slideLayouts/slideLayout93.xml" /><Relationship Id="rId98" Type="http://schemas.openxmlformats.org/officeDocument/2006/relationships/slideLayout" Target="../slideLayouts/slideLayout98.xml" /><Relationship Id="rId121" Type="http://schemas.openxmlformats.org/officeDocument/2006/relationships/theme" Target="../theme/theme1.xml" /><Relationship Id="rId3" Type="http://schemas.openxmlformats.org/officeDocument/2006/relationships/slideLayout" Target="../slideLayouts/slideLayout3.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46" Type="http://schemas.openxmlformats.org/officeDocument/2006/relationships/slideLayout" Target="../slideLayouts/slideLayout46.xml" /><Relationship Id="rId59" Type="http://schemas.openxmlformats.org/officeDocument/2006/relationships/slideLayout" Target="../slideLayouts/slideLayout59.xml" /><Relationship Id="rId67" Type="http://schemas.openxmlformats.org/officeDocument/2006/relationships/slideLayout" Target="../slideLayouts/slideLayout67.xml" /><Relationship Id="rId103" Type="http://schemas.openxmlformats.org/officeDocument/2006/relationships/slideLayout" Target="../slideLayouts/slideLayout103.xml" /><Relationship Id="rId108" Type="http://schemas.openxmlformats.org/officeDocument/2006/relationships/slideLayout" Target="../slideLayouts/slideLayout108.xml" /><Relationship Id="rId116" Type="http://schemas.openxmlformats.org/officeDocument/2006/relationships/slideLayout" Target="../slideLayouts/slideLayout116.xml" /><Relationship Id="rId20" Type="http://schemas.openxmlformats.org/officeDocument/2006/relationships/slideLayout" Target="../slideLayouts/slideLayout20.xml" /><Relationship Id="rId41" Type="http://schemas.openxmlformats.org/officeDocument/2006/relationships/slideLayout" Target="../slideLayouts/slideLayout41.xml" /><Relationship Id="rId54" Type="http://schemas.openxmlformats.org/officeDocument/2006/relationships/slideLayout" Target="../slideLayouts/slideLayout54.xml" /><Relationship Id="rId62" Type="http://schemas.openxmlformats.org/officeDocument/2006/relationships/slideLayout" Target="../slideLayouts/slideLayout62.xml" /><Relationship Id="rId70" Type="http://schemas.openxmlformats.org/officeDocument/2006/relationships/slideLayout" Target="../slideLayouts/slideLayout70.xml" /><Relationship Id="rId75" Type="http://schemas.openxmlformats.org/officeDocument/2006/relationships/slideLayout" Target="../slideLayouts/slideLayout75.xml" /><Relationship Id="rId83" Type="http://schemas.openxmlformats.org/officeDocument/2006/relationships/slideLayout" Target="../slideLayouts/slideLayout83.xml" /><Relationship Id="rId88" Type="http://schemas.openxmlformats.org/officeDocument/2006/relationships/slideLayout" Target="../slideLayouts/slideLayout88.xml" /><Relationship Id="rId91" Type="http://schemas.openxmlformats.org/officeDocument/2006/relationships/slideLayout" Target="../slideLayouts/slideLayout91.xml" /><Relationship Id="rId96" Type="http://schemas.openxmlformats.org/officeDocument/2006/relationships/slideLayout" Target="../slideLayouts/slideLayout96.xml" /><Relationship Id="rId111" Type="http://schemas.openxmlformats.org/officeDocument/2006/relationships/slideLayout" Target="../slideLayouts/slideLayout11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49" Type="http://schemas.openxmlformats.org/officeDocument/2006/relationships/slideLayout" Target="../slideLayouts/slideLayout49.xml" /><Relationship Id="rId57" Type="http://schemas.openxmlformats.org/officeDocument/2006/relationships/slideLayout" Target="../slideLayouts/slideLayout57.xml" /><Relationship Id="rId106" Type="http://schemas.openxmlformats.org/officeDocument/2006/relationships/slideLayout" Target="../slideLayouts/slideLayout106.xml" /><Relationship Id="rId114" Type="http://schemas.openxmlformats.org/officeDocument/2006/relationships/slideLayout" Target="../slideLayouts/slideLayout114.xml" /><Relationship Id="rId119" Type="http://schemas.openxmlformats.org/officeDocument/2006/relationships/slideLayout" Target="../slideLayouts/slideLayout119.xml" /><Relationship Id="rId10" Type="http://schemas.openxmlformats.org/officeDocument/2006/relationships/slideLayout" Target="../slideLayouts/slideLayout10.xml" /><Relationship Id="rId31" Type="http://schemas.openxmlformats.org/officeDocument/2006/relationships/slideLayout" Target="../slideLayouts/slideLayout31.xml" /><Relationship Id="rId44" Type="http://schemas.openxmlformats.org/officeDocument/2006/relationships/slideLayout" Target="../slideLayouts/slideLayout44.xml" /><Relationship Id="rId52" Type="http://schemas.openxmlformats.org/officeDocument/2006/relationships/slideLayout" Target="../slideLayouts/slideLayout52.xml" /><Relationship Id="rId60" Type="http://schemas.openxmlformats.org/officeDocument/2006/relationships/slideLayout" Target="../slideLayouts/slideLayout60.xml" /><Relationship Id="rId65" Type="http://schemas.openxmlformats.org/officeDocument/2006/relationships/slideLayout" Target="../slideLayouts/slideLayout65.xml" /><Relationship Id="rId73" Type="http://schemas.openxmlformats.org/officeDocument/2006/relationships/slideLayout" Target="../slideLayouts/slideLayout73.xml" /><Relationship Id="rId78" Type="http://schemas.openxmlformats.org/officeDocument/2006/relationships/slideLayout" Target="../slideLayouts/slideLayout78.xml" /><Relationship Id="rId81" Type="http://schemas.openxmlformats.org/officeDocument/2006/relationships/slideLayout" Target="../slideLayouts/slideLayout81.xml" /><Relationship Id="rId86" Type="http://schemas.openxmlformats.org/officeDocument/2006/relationships/slideLayout" Target="../slideLayouts/slideLayout86.xml" /><Relationship Id="rId94" Type="http://schemas.openxmlformats.org/officeDocument/2006/relationships/slideLayout" Target="../slideLayouts/slideLayout94.xml" /><Relationship Id="rId99" Type="http://schemas.openxmlformats.org/officeDocument/2006/relationships/slideLayout" Target="../slideLayouts/slideLayout99.xml" /><Relationship Id="rId101" Type="http://schemas.openxmlformats.org/officeDocument/2006/relationships/slideLayout" Target="../slideLayouts/slideLayout10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9" Type="http://schemas.openxmlformats.org/officeDocument/2006/relationships/slideLayout" Target="../slideLayouts/slideLayout39.xml" /><Relationship Id="rId109" Type="http://schemas.openxmlformats.org/officeDocument/2006/relationships/slideLayout" Target="../slideLayouts/slideLayout109.xml" /><Relationship Id="rId34" Type="http://schemas.openxmlformats.org/officeDocument/2006/relationships/slideLayout" Target="../slideLayouts/slideLayout34.xml" /><Relationship Id="rId50" Type="http://schemas.openxmlformats.org/officeDocument/2006/relationships/slideLayout" Target="../slideLayouts/slideLayout50.xml" /><Relationship Id="rId55" Type="http://schemas.openxmlformats.org/officeDocument/2006/relationships/slideLayout" Target="../slideLayouts/slideLayout55.xml" /><Relationship Id="rId76" Type="http://schemas.openxmlformats.org/officeDocument/2006/relationships/slideLayout" Target="../slideLayouts/slideLayout76.xml" /><Relationship Id="rId97" Type="http://schemas.openxmlformats.org/officeDocument/2006/relationships/slideLayout" Target="../slideLayouts/slideLayout97.xml" /><Relationship Id="rId104" Type="http://schemas.openxmlformats.org/officeDocument/2006/relationships/slideLayout" Target="../slideLayouts/slideLayout104.xml" /><Relationship Id="rId120" Type="http://schemas.openxmlformats.org/officeDocument/2006/relationships/slideLayout" Target="../slideLayouts/slideLayout120.xml" /><Relationship Id="rId7" Type="http://schemas.openxmlformats.org/officeDocument/2006/relationships/slideLayout" Target="../slideLayouts/slideLayout7.xml" /><Relationship Id="rId71" Type="http://schemas.openxmlformats.org/officeDocument/2006/relationships/slideLayout" Target="../slideLayouts/slideLayout71.xml" /><Relationship Id="rId92" Type="http://schemas.openxmlformats.org/officeDocument/2006/relationships/slideLayout" Target="../slideLayouts/slideLayout92.xml" /><Relationship Id="rId2" Type="http://schemas.openxmlformats.org/officeDocument/2006/relationships/slideLayout" Target="../slideLayouts/slideLayout2.xml" /><Relationship Id="rId29" Type="http://schemas.openxmlformats.org/officeDocument/2006/relationships/slideLayout" Target="../slideLayouts/slideLayout29.xml" /><Relationship Id="rId24" Type="http://schemas.openxmlformats.org/officeDocument/2006/relationships/slideLayout" Target="../slideLayouts/slideLayout24.xml" /><Relationship Id="rId40" Type="http://schemas.openxmlformats.org/officeDocument/2006/relationships/slideLayout" Target="../slideLayouts/slideLayout40.xml" /><Relationship Id="rId45" Type="http://schemas.openxmlformats.org/officeDocument/2006/relationships/slideLayout" Target="../slideLayouts/slideLayout45.xml" /><Relationship Id="rId66" Type="http://schemas.openxmlformats.org/officeDocument/2006/relationships/slideLayout" Target="../slideLayouts/slideLayout66.xml" /><Relationship Id="rId87" Type="http://schemas.openxmlformats.org/officeDocument/2006/relationships/slideLayout" Target="../slideLayouts/slideLayout87.xml" /><Relationship Id="rId110" Type="http://schemas.openxmlformats.org/officeDocument/2006/relationships/slideLayout" Target="../slideLayouts/slideLayout110.xml" /><Relationship Id="rId115" Type="http://schemas.openxmlformats.org/officeDocument/2006/relationships/slideLayout" Target="../slideLayouts/slideLayout11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 id="2147483766" r:id="rId117"/>
    <p:sldLayoutId id="2147483767" r:id="rId118"/>
    <p:sldLayoutId id="2147483768" r:id="rId119"/>
    <p:sldLayoutId id="2147483771" r:id="rId1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8.xml" /></Relationships>
</file>

<file path=ppt/slides/_rels/slide4.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0.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1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0" y="2112313"/>
            <a:ext cx="3950667" cy="9809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2000" dirty="0"/>
              <a:t>“VIDEO CONFERENCING                                           WEBSITE”</a:t>
            </a:r>
          </a:p>
          <a:p>
            <a:pPr marL="0" lvl="0" indent="0" algn="l" rtl="0">
              <a:lnSpc>
                <a:spcPct val="100000"/>
              </a:lnSpc>
              <a:spcBef>
                <a:spcPts val="0"/>
              </a:spcBef>
              <a:spcAft>
                <a:spcPts val="0"/>
              </a:spcAft>
              <a:buSzPts val="1400"/>
              <a:buNone/>
            </a:pPr>
            <a:r>
              <a:rPr lang="en-US" sz="2000" dirty="0"/>
              <a:t>                </a:t>
            </a:r>
            <a:endParaRPr sz="2000" dirty="0"/>
          </a:p>
        </p:txBody>
      </p:sp>
      <p:sp>
        <p:nvSpPr>
          <p:cNvPr id="1833" name="Google Shape;1833;p209"/>
          <p:cNvSpPr txBox="1">
            <a:spLocks noGrp="1"/>
          </p:cNvSpPr>
          <p:nvPr>
            <p:ph type="body" idx="1"/>
          </p:nvPr>
        </p:nvSpPr>
        <p:spPr>
          <a:xfrm>
            <a:off x="168165" y="3371886"/>
            <a:ext cx="2184929"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Task - 4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a:solidFill>
                  <a:schemeClr val="lt2"/>
                </a:solidFill>
                <a:latin typeface="EB Garamond"/>
                <a:ea typeface="EB Garamond"/>
                <a:cs typeface="EB Garamond"/>
                <a:sym typeface="EB Garamond"/>
              </a:rPr>
              <a:t>Your Project Name</a:t>
            </a:r>
            <a:endParaRPr sz="1829">
              <a:solidFill>
                <a:schemeClr val="lt2"/>
              </a:solidFill>
              <a:latin typeface="EB Garamond"/>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indent="0">
              <a:buNone/>
            </a:pPr>
            <a:r>
              <a:rPr lang="en-US" dirty="0">
                <a:latin typeface="EB Garamond Medium"/>
                <a:ea typeface="EB Garamond Medium"/>
                <a:cs typeface="EB Garamond Medium"/>
                <a:sym typeface="EB Garamond Medium"/>
              </a:rPr>
              <a:t>       </a:t>
            </a:r>
            <a:r>
              <a:rPr lang="en-US" sz="1600" dirty="0">
                <a:latin typeface="EB Garamond Medium"/>
                <a:ea typeface="EB Garamond Medium"/>
                <a:cs typeface="EB Garamond Medium"/>
                <a:sym typeface="EB Garamond Medium"/>
              </a:rPr>
              <a:t>Fully describe the online food ordering system .The main objective of the system is to manage the details of food items ,Category ,order ,confirm order.</a:t>
            </a:r>
          </a:p>
          <a:p>
            <a:pPr marL="0" lvl="0" indent="0" algn="l" rtl="0">
              <a:lnSpc>
                <a:spcPct val="100000"/>
              </a:lnSpc>
              <a:spcBef>
                <a:spcPts val="0"/>
              </a:spcBef>
              <a:spcAft>
                <a:spcPts val="0"/>
              </a:spcAft>
              <a:buClr>
                <a:schemeClr val="lt1"/>
              </a:buClr>
              <a:buSzPts val="1400"/>
              <a:buNone/>
            </a:pPr>
            <a:endParaRPr dirty="0">
              <a:latin typeface="EB Garamond Medium"/>
              <a:ea typeface="EB Garamond Medium"/>
              <a:cs typeface="EB Garamond Medium"/>
              <a:sym typeface="EB Garamond Medium"/>
            </a:endParaRPr>
          </a:p>
        </p:txBody>
      </p:sp>
      <p:pic>
        <p:nvPicPr>
          <p:cNvPr id="1841" name="Google Shape;1841;p210"/>
          <p:cNvPicPr preferRelativeResize="0"/>
          <p:nvPr/>
        </p:nvPicPr>
        <p:blipFill rotWithShape="1">
          <a:blip r:embed="rId3">
            <a:alphaModFix/>
          </a:blip>
          <a:srcRect/>
          <a:stretch/>
        </p:blipFill>
        <p:spPr>
          <a:xfrm>
            <a:off x="2844056" y="-97100"/>
            <a:ext cx="9144000" cy="5143500"/>
          </a:xfrm>
          <a:prstGeom prst="rect">
            <a:avLst/>
          </a:prstGeom>
          <a:noFill/>
          <a:ln>
            <a:noFill/>
          </a:ln>
        </p:spPr>
      </p:pic>
      <p:graphicFrame>
        <p:nvGraphicFramePr>
          <p:cNvPr id="1842" name="Google Shape;1842;p210"/>
          <p:cNvGraphicFramePr/>
          <p:nvPr>
            <p:extLst>
              <p:ext uri="{D42A27DB-BD31-4B8C-83A1-F6EECF244321}">
                <p14:modId xmlns:p14="http://schemas.microsoft.com/office/powerpoint/2010/main" val="812465422"/>
              </p:ext>
            </p:extLst>
          </p:nvPr>
        </p:nvGraphicFramePr>
        <p:xfrm>
          <a:off x="140110" y="2571750"/>
          <a:ext cx="4313892" cy="1981050"/>
        </p:xfrm>
        <a:graphic>
          <a:graphicData uri="http://schemas.openxmlformats.org/drawingml/2006/table">
            <a:tbl>
              <a:tblPr>
                <a:noFill/>
                <a:tableStyleId>{B75DB1FD-6078-41F0-A226-9138D3124F42}</a:tableStyleId>
              </a:tblPr>
              <a:tblGrid>
                <a:gridCol w="1514763">
                  <a:extLst>
                    <a:ext uri="{9D8B030D-6E8A-4147-A177-3AD203B41FA5}">
                      <a16:colId xmlns:a16="http://schemas.microsoft.com/office/drawing/2014/main" val="20000"/>
                    </a:ext>
                  </a:extLst>
                </a:gridCol>
                <a:gridCol w="1984804">
                  <a:extLst>
                    <a:ext uri="{9D8B030D-6E8A-4147-A177-3AD203B41FA5}">
                      <a16:colId xmlns:a16="http://schemas.microsoft.com/office/drawing/2014/main" val="20001"/>
                    </a:ext>
                  </a:extLst>
                </a:gridCol>
                <a:gridCol w="8143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rPr>
                        <a:t>LMS Username</a:t>
                      </a:r>
                      <a:endParaRPr sz="1400" b="1" u="none" strike="noStrike" cap="none" dirty="0">
                        <a:solidFill>
                          <a:schemeClr val="lt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rPr>
                        <a:t>Name </a:t>
                      </a:r>
                      <a:endParaRPr sz="1400" b="1" u="none" strike="noStrike" cap="none" dirty="0">
                        <a:solidFill>
                          <a:schemeClr val="lt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2"/>
                          </a:solidFill>
                        </a:rPr>
                        <a:t>Batch </a:t>
                      </a:r>
                      <a:endParaRPr sz="1400" b="1" u="none" strike="noStrike" cap="none">
                        <a:solidFill>
                          <a:schemeClr val="lt2"/>
                        </a:solidFill>
                      </a:endParaRPr>
                    </a:p>
                  </a:txBody>
                  <a:tcPr marL="91425" marR="91425" marT="91425" marB="91425"/>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5">
                              <a:lumMod val="95000"/>
                            </a:schemeClr>
                          </a:solidFill>
                        </a:rPr>
                        <a:t>2129a421</a:t>
                      </a:r>
                      <a:r>
                        <a:rPr lang="en-IN" sz="1400" u="none" strike="noStrike" cap="none">
                          <a:solidFill>
                            <a:schemeClr val="accent5">
                              <a:lumMod val="95000"/>
                            </a:schemeClr>
                          </a:solidFill>
                        </a:rPr>
                        <a:t>66</a:t>
                      </a:r>
                      <a:endParaRPr sz="1400" u="none" strike="noStrike" cap="none" dirty="0">
                        <a:solidFill>
                          <a:schemeClr val="accent5">
                            <a:lumMod val="95000"/>
                          </a:schemeClr>
                        </a:solidFill>
                      </a:endParaRPr>
                    </a:p>
                  </a:txBody>
                  <a:tcPr marL="91425" marR="91425" marT="91425" marB="91425"/>
                </a:tc>
                <a:tc>
                  <a:txBody>
                    <a:bodyPr/>
                    <a:lstStyle/>
                    <a:p>
                      <a:r>
                        <a:rPr lang="en-IN">
                          <a:solidFill>
                            <a:schemeClr val="bg1"/>
                          </a:solidFill>
                        </a:rPr>
                        <a:t>Nihil kumar. S</a:t>
                      </a:r>
                      <a:endParaRPr lang="en-US"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accent5">
                              <a:lumMod val="95000"/>
                            </a:schemeClr>
                          </a:solidFill>
                        </a:rPr>
                        <a:t>A42</a:t>
                      </a:r>
                      <a:endParaRPr sz="1400" u="none" strike="noStrike" cap="none" dirty="0">
                        <a:solidFill>
                          <a:schemeClr val="accent5">
                            <a:lumMod val="95000"/>
                          </a:schemeClr>
                        </a:solidFill>
                      </a:endParaRPr>
                    </a:p>
                  </a:txBody>
                  <a:tcPr marL="91425" marR="91425" marT="91425" marB="914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5">
                              <a:lumMod val="95000"/>
                            </a:schemeClr>
                          </a:solidFill>
                        </a:rPr>
                        <a:t>2129a421</a:t>
                      </a:r>
                      <a:r>
                        <a:rPr lang="en-IN" sz="1400" u="none" strike="noStrike" cap="none">
                          <a:solidFill>
                            <a:schemeClr val="accent5">
                              <a:lumMod val="95000"/>
                            </a:schemeClr>
                          </a:solidFill>
                        </a:rPr>
                        <a:t>67</a:t>
                      </a:r>
                      <a:endParaRPr sz="1400" u="none" strike="noStrike" cap="none" dirty="0">
                        <a:solidFill>
                          <a:schemeClr val="accent5">
                            <a:lumMod val="95000"/>
                          </a:schemeClr>
                        </a:solidFill>
                      </a:endParaRPr>
                    </a:p>
                  </a:txBody>
                  <a:tcPr marL="91425" marR="91425" marT="91425" marB="91425"/>
                </a:tc>
                <a:tc>
                  <a:txBody>
                    <a:bodyPr/>
                    <a:lstStyle/>
                    <a:p>
                      <a:r>
                        <a:rPr lang="en-IN">
                          <a:solidFill>
                            <a:schemeClr val="bg1"/>
                          </a:solidFill>
                        </a:rPr>
                        <a:t>Nirmal kumar. G</a:t>
                      </a:r>
                      <a:endParaRPr lang="en-US"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accent5">
                              <a:lumMod val="95000"/>
                            </a:schemeClr>
                          </a:solidFill>
                        </a:rPr>
                        <a:t>A42</a:t>
                      </a:r>
                      <a:endParaRPr sz="1400" u="none" strike="noStrike" cap="none" dirty="0">
                        <a:solidFill>
                          <a:schemeClr val="accent5">
                            <a:lumMod val="95000"/>
                          </a:schemeClr>
                        </a:solidFill>
                      </a:endParaRPr>
                    </a:p>
                  </a:txBody>
                  <a:tcPr marL="91425" marR="91425" marT="91425" marB="91425"/>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5">
                              <a:lumMod val="95000"/>
                            </a:schemeClr>
                          </a:solidFill>
                        </a:rPr>
                        <a:t>2129a421</a:t>
                      </a:r>
                      <a:r>
                        <a:rPr lang="en-IN" sz="1400" u="none" strike="noStrike" cap="none">
                          <a:solidFill>
                            <a:schemeClr val="accent5">
                              <a:lumMod val="95000"/>
                            </a:schemeClr>
                          </a:solidFill>
                        </a:rPr>
                        <a:t>68</a:t>
                      </a:r>
                      <a:endParaRPr sz="1400" u="none" strike="noStrike" cap="none" dirty="0">
                        <a:solidFill>
                          <a:schemeClr val="accent5">
                            <a:lumMod val="95000"/>
                          </a:schemeClr>
                        </a:solidFill>
                      </a:endParaRPr>
                    </a:p>
                  </a:txBody>
                  <a:tcPr marL="91425" marR="91425" marT="91425" marB="91425"/>
                </a:tc>
                <a:tc>
                  <a:txBody>
                    <a:bodyPr/>
                    <a:lstStyle/>
                    <a:p>
                      <a:r>
                        <a:rPr lang="en-IN">
                          <a:solidFill>
                            <a:schemeClr val="bg1"/>
                          </a:solidFill>
                        </a:rPr>
                        <a:t>Nisha rani S</a:t>
                      </a:r>
                      <a:endParaRPr lang="en-US"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accent5">
                              <a:lumMod val="95000"/>
                            </a:schemeClr>
                          </a:solidFill>
                        </a:rPr>
                        <a:t>A42</a:t>
                      </a:r>
                      <a:endParaRPr sz="1400" u="none" strike="noStrike" cap="none" dirty="0">
                        <a:solidFill>
                          <a:schemeClr val="accent5">
                            <a:lumMod val="95000"/>
                          </a:schemeClr>
                        </a:solidFill>
                      </a:endParaRPr>
                    </a:p>
                  </a:txBody>
                  <a:tcPr marL="91425" marR="91425" marT="91425" marB="91425"/>
                </a:tc>
                <a:extLst>
                  <a:ext uri="{0D108BD9-81ED-4DB2-BD59-A6C34878D82A}">
                    <a16:rowId xmlns:a16="http://schemas.microsoft.com/office/drawing/2014/main" val="10003"/>
                  </a:ext>
                </a:extLst>
              </a:tr>
              <a:tr h="381142">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accent5">
                              <a:lumMod val="95000"/>
                            </a:schemeClr>
                          </a:solidFill>
                        </a:rPr>
                        <a:t>2129a421</a:t>
                      </a:r>
                      <a:r>
                        <a:rPr lang="en-IN" sz="1400" u="none" strike="noStrike" cap="none">
                          <a:solidFill>
                            <a:schemeClr val="accent5">
                              <a:lumMod val="95000"/>
                            </a:schemeClr>
                          </a:solidFill>
                        </a:rPr>
                        <a:t>69</a:t>
                      </a:r>
                      <a:endParaRPr sz="1400" u="none" strike="noStrike" cap="none" dirty="0">
                        <a:solidFill>
                          <a:schemeClr val="accent5">
                            <a:lumMod val="95000"/>
                          </a:schemeClr>
                        </a:solidFill>
                      </a:endParaRPr>
                    </a:p>
                  </a:txBody>
                  <a:tcPr marL="91425" marR="91425" marT="91425" marB="91425"/>
                </a:tc>
                <a:tc>
                  <a:txBody>
                    <a:bodyPr/>
                    <a:lstStyle/>
                    <a:p>
                      <a:r>
                        <a:rPr lang="en-IN">
                          <a:solidFill>
                            <a:schemeClr val="bg1"/>
                          </a:solidFill>
                        </a:rPr>
                        <a:t>Pavithra. K</a:t>
                      </a:r>
                      <a:endParaRPr lang="en-US"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accent5">
                              <a:lumMod val="95000"/>
                            </a:schemeClr>
                          </a:solidFill>
                        </a:rPr>
                        <a:t>A42</a:t>
                      </a:r>
                      <a:endParaRPr sz="1400" u="none" strike="noStrike" cap="none" dirty="0">
                        <a:solidFill>
                          <a:schemeClr val="accent5">
                            <a:lumMod val="95000"/>
                          </a:schemeClr>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p:cNvSpPr>
            <a:spLocks noGrp="1"/>
          </p:cNvSpPr>
          <p:nvPr>
            <p:ph type="body" idx="1"/>
          </p:nvPr>
        </p:nvSpPr>
        <p:spPr>
          <a:xfrm>
            <a:off x="231897" y="714997"/>
            <a:ext cx="4782465" cy="3062947"/>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b="0" i="0" u="none" strike="noStrike" kern="0" cap="none" spc="0" baseline="0" dirty="0">
                <a:solidFill>
                  <a:srgbClr val="000000"/>
                </a:solidFill>
                <a:latin typeface="Arial" charset="0"/>
                <a:ea typeface="Arial" charset="0"/>
                <a:cs typeface="Lucida Sans" charset="0"/>
              </a:rPr>
              <a:t>Do database </a:t>
            </a:r>
            <a:r>
              <a:rPr lang="en-US" altLang="zh-CN" b="0" i="0" u="none" strike="noStrike" kern="0" cap="none" spc="0" baseline="0" dirty="0" err="1">
                <a:solidFill>
                  <a:srgbClr val="000000"/>
                </a:solidFill>
                <a:latin typeface="Arial" charset="0"/>
                <a:ea typeface="Arial" charset="0"/>
                <a:cs typeface="Lucida Sans" charset="0"/>
              </a:rPr>
              <a:t>modelling</a:t>
            </a:r>
            <a:r>
              <a:rPr lang="en-US" altLang="zh-CN" b="0" i="0" u="none" strike="noStrike" kern="0" cap="none" spc="0" baseline="0" dirty="0">
                <a:solidFill>
                  <a:srgbClr val="000000"/>
                </a:solidFill>
                <a:latin typeface="Arial" charset="0"/>
                <a:ea typeface="Arial" charset="0"/>
                <a:cs typeface="Lucida Sans" charset="0"/>
              </a:rPr>
              <a:t> and create models</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Design schema for all the data to be stored</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Start </a:t>
            </a:r>
            <a:r>
              <a:rPr lang="en-US" altLang="zh-CN" b="0" i="0" u="none" strike="noStrike" kern="0" cap="none" spc="0" baseline="0" dirty="0" err="1">
                <a:solidFill>
                  <a:srgbClr val="000000"/>
                </a:solidFill>
                <a:latin typeface="Arial" charset="0"/>
                <a:ea typeface="Arial" charset="0"/>
                <a:cs typeface="Lucida Sans" charset="0"/>
              </a:rPr>
              <a:t>mongodb</a:t>
            </a:r>
            <a:r>
              <a:rPr lang="en-US" altLang="zh-CN" b="0" i="0" u="none" strike="noStrike" kern="0" cap="none" spc="0" baseline="0" dirty="0">
                <a:solidFill>
                  <a:srgbClr val="000000"/>
                </a:solidFill>
                <a:latin typeface="Arial" charset="0"/>
                <a:ea typeface="Arial" charset="0"/>
                <a:cs typeface="Lucida Sans" charset="0"/>
              </a:rPr>
              <a:t> local server and point the backend to the server</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Create mongoose schema at the backend</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Run test queries to set up the database</a:t>
            </a:r>
          </a:p>
          <a:p>
            <a:pPr marL="0" indent="0" algn="l">
              <a:lnSpc>
                <a:spcPct val="100000"/>
              </a:lnSpc>
              <a:spcBef>
                <a:spcPts val="0"/>
              </a:spcBef>
              <a:spcAft>
                <a:spcPts val="0"/>
              </a:spcAft>
              <a:buNone/>
            </a:pPr>
            <a:endParaRPr lang="en-US" altLang="zh-CN" b="0" i="0" u="none" strike="noStrike" kern="0" cap="none" spc="0" baseline="0" dirty="0">
              <a:solidFill>
                <a:srgbClr val="000000"/>
              </a:solidFill>
              <a:latin typeface="Arial" charset="0"/>
              <a:ea typeface="Arial" charset="0"/>
              <a:cs typeface="Lucida Sans" charset="0"/>
            </a:endParaRPr>
          </a:p>
          <a:p>
            <a:pPr marL="0" indent="0" algn="l">
              <a:lnSpc>
                <a:spcPct val="100000"/>
              </a:lnSpc>
              <a:spcBef>
                <a:spcPts val="0"/>
              </a:spcBef>
              <a:spcAft>
                <a:spcPts val="0"/>
              </a:spcAft>
              <a:buNone/>
            </a:pPr>
            <a:r>
              <a:rPr lang="en-US" altLang="zh-CN" b="0" i="0" u="none" strike="noStrike" kern="0" cap="none" spc="0" baseline="0" dirty="0">
                <a:solidFill>
                  <a:srgbClr val="000000"/>
                </a:solidFill>
                <a:latin typeface="Arial" charset="0"/>
                <a:ea typeface="Arial" charset="0"/>
                <a:cs typeface="Lucida Sans" charset="0"/>
              </a:rPr>
              <a:t>Create Various APIs to ensure data flow within the website</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Define all the routes for the backend</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Add authentication middleware</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Add controllers for all the paths to handle </a:t>
            </a:r>
            <a:r>
              <a:rPr lang="en-US" altLang="zh-CN" b="0" i="0" u="none" strike="noStrike" kern="0" cap="none" spc="0" baseline="0" dirty="0" err="1">
                <a:solidFill>
                  <a:srgbClr val="000000"/>
                </a:solidFill>
                <a:latin typeface="Arial" charset="0"/>
                <a:ea typeface="Arial" charset="0"/>
                <a:cs typeface="Lucida Sans" charset="0"/>
              </a:rPr>
              <a:t>api</a:t>
            </a:r>
            <a:r>
              <a:rPr lang="en-US" altLang="zh-CN" b="0" i="0" u="none" strike="noStrike" kern="0" cap="none" spc="0" baseline="0" dirty="0">
                <a:solidFill>
                  <a:srgbClr val="000000"/>
                </a:solidFill>
                <a:latin typeface="Arial" charset="0"/>
                <a:ea typeface="Arial" charset="0"/>
                <a:cs typeface="Lucida Sans" charset="0"/>
              </a:rPr>
              <a:t> request</a:t>
            </a:r>
          </a:p>
          <a:p>
            <a:pPr marL="285750" indent="-285750" algn="l">
              <a:lnSpc>
                <a:spcPct val="100000"/>
              </a:lnSpc>
              <a:spcBef>
                <a:spcPts val="0"/>
              </a:spcBef>
              <a:spcAft>
                <a:spcPts val="0"/>
              </a:spcAft>
              <a:buFont typeface="Arial" charset="0"/>
              <a:buChar char="•"/>
            </a:pPr>
            <a:r>
              <a:rPr lang="en-US" altLang="zh-CN" b="0" i="0" u="none" strike="noStrike" kern="0" cap="none" spc="0" baseline="0" dirty="0">
                <a:solidFill>
                  <a:srgbClr val="000000"/>
                </a:solidFill>
                <a:latin typeface="Arial" charset="0"/>
                <a:ea typeface="Arial" charset="0"/>
                <a:cs typeface="Lucida Sans" charset="0"/>
              </a:rPr>
              <a:t>Create Environment variables for all authentication keys</a:t>
            </a:r>
          </a:p>
          <a:p>
            <a:pPr marL="0" indent="0" algn="l">
              <a:lnSpc>
                <a:spcPct val="100000"/>
              </a:lnSpc>
              <a:spcBef>
                <a:spcPts val="0"/>
              </a:spcBef>
              <a:spcAft>
                <a:spcPts val="0"/>
              </a:spcAft>
              <a:buNone/>
            </a:pPr>
            <a:r>
              <a:rPr lang="en-US" altLang="zh-CN" b="0" i="0" u="none" strike="noStrike" kern="0" cap="none" spc="0" baseline="0" dirty="0">
                <a:solidFill>
                  <a:srgbClr val="000000"/>
                </a:solidFill>
                <a:latin typeface="Arial" charset="0"/>
                <a:ea typeface="Arial" charset="0"/>
                <a:cs typeface="Lucida Sans" charset="0"/>
              </a:rPr>
              <a:t>Note: Always handle all possible cases with the request</a:t>
            </a:r>
            <a:endParaRPr lang="zh-CN" altLang="en-US" b="0" i="0" u="none" strike="noStrike" kern="0" cap="none" spc="0" baseline="0" dirty="0">
              <a:solidFill>
                <a:srgbClr val="000000"/>
              </a:solidFill>
              <a:latin typeface="Arial" charset="0"/>
              <a:ea typeface="Arial" charset="0"/>
              <a:cs typeface="Lucida Sans" charset="0"/>
            </a:endParaRPr>
          </a:p>
        </p:txBody>
      </p:sp>
      <p:sp>
        <p:nvSpPr>
          <p:cNvPr id="1048595" name="文本框"/>
          <p:cNvSpPr>
            <a:spLocks noGrp="1"/>
          </p:cNvSpPr>
          <p:nvPr>
            <p:ph type="title"/>
          </p:nvPr>
        </p:nvSpPr>
        <p:spPr>
          <a:xfrm>
            <a:off x="135731" y="202405"/>
            <a:ext cx="7886700" cy="344091"/>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dirty="0">
                <a:solidFill>
                  <a:srgbClr val="000000"/>
                </a:solidFill>
                <a:latin typeface="Arial" charset="0"/>
                <a:ea typeface="Arial" charset="0"/>
                <a:cs typeface="Lucida Sans" charset="0"/>
              </a:rPr>
              <a:t>Task 4 :: Backend (Module 4)</a:t>
            </a:r>
            <a:endParaRPr lang="zh-CN" altLang="en-US" sz="1400" b="0" i="0" u="none" strike="noStrike" kern="0" cap="none" spc="0" baseline="0" dirty="0">
              <a:solidFill>
                <a:srgbClr val="000000"/>
              </a:solidFill>
              <a:latin typeface="Arial" charset="0"/>
              <a:ea typeface="Arial" charset="0"/>
              <a:cs typeface="Lucida Sans" charset="0"/>
            </a:endParaRPr>
          </a:p>
        </p:txBody>
      </p:sp>
      <p:sp>
        <p:nvSpPr>
          <p:cNvPr id="1048596" name="矩形"/>
          <p:cNvSpPr/>
          <p:nvPr/>
        </p:nvSpPr>
        <p:spPr>
          <a:xfrm>
            <a:off x="231897" y="4431251"/>
            <a:ext cx="4574746" cy="300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rPr>
              <a:t>100% Completion of the above tasks</a:t>
            </a:r>
            <a:endParaRPr lang="zh-CN" altLang="en-US" sz="1400" b="0" i="0" u="none" strike="noStrike" kern="0" cap="none" spc="0" baseline="0">
              <a:solidFill>
                <a:srgbClr val="000000"/>
              </a:solidFill>
              <a:latin typeface="Arial" charset="0"/>
              <a:ea typeface="Arial" charset="0"/>
              <a:cs typeface="Arial" charset="0"/>
            </a:endParaRPr>
          </a:p>
        </p:txBody>
      </p:sp>
      <p:sp>
        <p:nvSpPr>
          <p:cNvPr id="1048597" name="矩形"/>
          <p:cNvSpPr/>
          <p:nvPr/>
        </p:nvSpPr>
        <p:spPr>
          <a:xfrm>
            <a:off x="231897" y="3990408"/>
            <a:ext cx="4574746" cy="300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rPr>
              <a:t>Evaluation Metric:</a:t>
            </a:r>
            <a:endParaRPr lang="zh-CN" altLang="en-US" sz="1400" b="0" i="0" u="none" strike="noStrike" kern="0" cap="none" spc="0" baseline="0">
              <a:solidFill>
                <a:srgbClr val="000000"/>
              </a:solidFill>
              <a:latin typeface="Arial" charset="0"/>
              <a:ea typeface="Arial"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sp>
        <p:nvSpPr>
          <p:cNvPr id="1858" name="Google Shape;1858;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sp>
        <p:nvSpPr>
          <p:cNvPr id="1860" name="Google Shape;1860;g2139e008f02_0_0"/>
          <p:cNvSpPr txBox="1"/>
          <p:nvPr/>
        </p:nvSpPr>
        <p:spPr>
          <a:xfrm>
            <a:off x="546804" y="292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2"/>
                </a:solidFill>
                <a:latin typeface="EB Garamond"/>
                <a:ea typeface="EB Garamond"/>
                <a:cs typeface="EB Garamond"/>
                <a:sym typeface="EB Garamond"/>
              </a:rPr>
              <a:t>Summary of your task</a:t>
            </a:r>
            <a:endParaRPr sz="1800" b="1" i="0" u="none" strike="noStrike" cap="none">
              <a:solidFill>
                <a:schemeClr val="lt2"/>
              </a:solidFill>
              <a:latin typeface="EB Garamond"/>
              <a:ea typeface="EB Garamond"/>
              <a:cs typeface="EB Garamond"/>
              <a:sym typeface="EB Garamond"/>
            </a:endParaRPr>
          </a:p>
        </p:txBody>
      </p:sp>
      <p:pic>
        <p:nvPicPr>
          <p:cNvPr id="2" name="Google Shape;1859;g2139e008f02_0_0">
            <a:extLst>
              <a:ext uri="{FF2B5EF4-FFF2-40B4-BE49-F238E27FC236}">
                <a16:creationId xmlns:a16="http://schemas.microsoft.com/office/drawing/2014/main" id="{FAB64CA2-23B8-8CE4-B85A-12399CA7A77F}"/>
              </a:ext>
            </a:extLst>
          </p:cNvPr>
          <p:cNvPicPr preferRelativeResize="0"/>
          <p:nvPr/>
        </p:nvPicPr>
        <p:blipFill rotWithShape="1">
          <a:blip r:embed="rId3">
            <a:alphaModFix/>
          </a:blip>
          <a:srcRect l="-65210" t="3320" r="65210" b="-3320"/>
          <a:stretch/>
        </p:blipFill>
        <p:spPr>
          <a:xfrm>
            <a:off x="0" y="0"/>
            <a:ext cx="9144000" cy="5143500"/>
          </a:xfrm>
          <a:prstGeom prst="rect">
            <a:avLst/>
          </a:prstGeom>
          <a:noFill/>
          <a:ln>
            <a:noFill/>
          </a:ln>
        </p:spPr>
      </p:pic>
      <p:pic>
        <p:nvPicPr>
          <p:cNvPr id="3" name="Google Shape;1859;g2139e008f02_0_0">
            <a:extLst>
              <a:ext uri="{FF2B5EF4-FFF2-40B4-BE49-F238E27FC236}">
                <a16:creationId xmlns:a16="http://schemas.microsoft.com/office/drawing/2014/main" id="{C13CF273-A24A-0962-ED76-74E8C163636D}"/>
              </a:ext>
            </a:extLst>
          </p:cNvPr>
          <p:cNvPicPr preferRelativeResize="0"/>
          <p:nvPr/>
        </p:nvPicPr>
        <p:blipFill rotWithShape="1">
          <a:blip r:embed="rId3">
            <a:alphaModFix/>
          </a:blip>
          <a:srcRect l="-65210" t="3320" r="65210" b="-3320"/>
          <a:stretch/>
        </p:blipFill>
        <p:spPr>
          <a:xfrm>
            <a:off x="152400" y="152400"/>
            <a:ext cx="8382000" cy="2523601"/>
          </a:xfrm>
          <a:prstGeom prst="rect">
            <a:avLst/>
          </a:prstGeom>
          <a:noFill/>
          <a:ln>
            <a:noFill/>
          </a:ln>
        </p:spPr>
      </p:pic>
      <p:pic>
        <p:nvPicPr>
          <p:cNvPr id="4" name="Google Shape;1859;g2139e008f02_0_0">
            <a:extLst>
              <a:ext uri="{FF2B5EF4-FFF2-40B4-BE49-F238E27FC236}">
                <a16:creationId xmlns:a16="http://schemas.microsoft.com/office/drawing/2014/main" id="{9C9667AD-3B97-2009-3428-D97309AC19C9}"/>
              </a:ext>
            </a:extLst>
          </p:cNvPr>
          <p:cNvPicPr preferRelativeResize="0"/>
          <p:nvPr/>
        </p:nvPicPr>
        <p:blipFill rotWithShape="1">
          <a:blip r:embed="rId3">
            <a:alphaModFix/>
          </a:blip>
          <a:srcRect l="-65210" t="3320" r="65210" b="-3320"/>
          <a:stretch/>
        </p:blipFill>
        <p:spPr>
          <a:xfrm>
            <a:off x="304800" y="304800"/>
            <a:ext cx="9144000" cy="5143500"/>
          </a:xfrm>
          <a:prstGeom prst="rect">
            <a:avLst/>
          </a:prstGeom>
          <a:noFill/>
          <a:ln>
            <a:noFill/>
          </a:ln>
        </p:spPr>
      </p:pic>
      <p:pic>
        <p:nvPicPr>
          <p:cNvPr id="6" name="Google Shape;1859;g2139e008f02_0_0">
            <a:extLst>
              <a:ext uri="{FF2B5EF4-FFF2-40B4-BE49-F238E27FC236}">
                <a16:creationId xmlns:a16="http://schemas.microsoft.com/office/drawing/2014/main" id="{EF4E9430-846D-26D2-9EDB-B50CCC5C617A}"/>
              </a:ext>
            </a:extLst>
          </p:cNvPr>
          <p:cNvPicPr preferRelativeResize="0"/>
          <p:nvPr/>
        </p:nvPicPr>
        <p:blipFill rotWithShape="1">
          <a:blip r:embed="rId3">
            <a:alphaModFix/>
          </a:blip>
          <a:srcRect l="-65210" t="3320" r="65210" b="-3320"/>
          <a:stretch/>
        </p:blipFill>
        <p:spPr>
          <a:xfrm>
            <a:off x="529598" y="-2079739"/>
            <a:ext cx="9144000" cy="5143500"/>
          </a:xfrm>
          <a:prstGeom prst="rect">
            <a:avLst/>
          </a:prstGeom>
          <a:noFill/>
          <a:ln>
            <a:noFill/>
          </a:ln>
        </p:spPr>
      </p:pic>
      <p:pic>
        <p:nvPicPr>
          <p:cNvPr id="7" name="Google Shape;1859;g2139e008f02_0_0">
            <a:extLst>
              <a:ext uri="{FF2B5EF4-FFF2-40B4-BE49-F238E27FC236}">
                <a16:creationId xmlns:a16="http://schemas.microsoft.com/office/drawing/2014/main" id="{56765501-95ED-AC6F-B1B7-0F4D1A0ECA34}"/>
              </a:ext>
            </a:extLst>
          </p:cNvPr>
          <p:cNvPicPr preferRelativeResize="0"/>
          <p:nvPr/>
        </p:nvPicPr>
        <p:blipFill rotWithShape="1">
          <a:blip r:embed="rId3">
            <a:alphaModFix/>
          </a:blip>
          <a:srcRect l="-65210" t="3320" r="65210" b="-3320"/>
          <a:stretch/>
        </p:blipFill>
        <p:spPr>
          <a:xfrm>
            <a:off x="609600" y="609600"/>
            <a:ext cx="9144000" cy="5143500"/>
          </a:xfrm>
          <a:prstGeom prst="rect">
            <a:avLst/>
          </a:prstGeom>
          <a:noFill/>
          <a:ln>
            <a:noFill/>
          </a:ln>
        </p:spPr>
      </p:pic>
      <p:pic>
        <p:nvPicPr>
          <p:cNvPr id="8" name="Google Shape;1859;g2139e008f02_0_0">
            <a:extLst>
              <a:ext uri="{FF2B5EF4-FFF2-40B4-BE49-F238E27FC236}">
                <a16:creationId xmlns:a16="http://schemas.microsoft.com/office/drawing/2014/main" id="{A90B80AC-2A9D-D8B1-F194-38F7D0326260}"/>
              </a:ext>
            </a:extLst>
          </p:cNvPr>
          <p:cNvPicPr preferRelativeResize="0"/>
          <p:nvPr/>
        </p:nvPicPr>
        <p:blipFill rotWithShape="1">
          <a:blip r:embed="rId3">
            <a:alphaModFix/>
          </a:blip>
          <a:srcRect l="-65210" t="3320" r="65210" b="-3320"/>
          <a:stretch/>
        </p:blipFill>
        <p:spPr>
          <a:xfrm>
            <a:off x="224798" y="552450"/>
            <a:ext cx="9144000" cy="5143500"/>
          </a:xfrm>
          <a:prstGeom prst="rect">
            <a:avLst/>
          </a:prstGeom>
          <a:noFill/>
          <a:ln>
            <a:noFill/>
          </a:ln>
        </p:spPr>
      </p:pic>
      <p:pic>
        <p:nvPicPr>
          <p:cNvPr id="9" name="Google Shape;1859;g2139e008f02_0_0">
            <a:extLst>
              <a:ext uri="{FF2B5EF4-FFF2-40B4-BE49-F238E27FC236}">
                <a16:creationId xmlns:a16="http://schemas.microsoft.com/office/drawing/2014/main" id="{17EF2FC1-06A0-FCDB-53CD-F10309B75D45}"/>
              </a:ext>
            </a:extLst>
          </p:cNvPr>
          <p:cNvPicPr preferRelativeResize="0"/>
          <p:nvPr/>
        </p:nvPicPr>
        <p:blipFill rotWithShape="1">
          <a:blip r:embed="rId3">
            <a:alphaModFix/>
          </a:blip>
          <a:srcRect l="-65210" t="3320" r="65210" b="-3320"/>
          <a:stretch/>
        </p:blipFill>
        <p:spPr>
          <a:xfrm>
            <a:off x="914400" y="914400"/>
            <a:ext cx="9144000" cy="5143500"/>
          </a:xfrm>
          <a:prstGeom prst="rect">
            <a:avLst/>
          </a:prstGeom>
          <a:noFill/>
          <a:ln>
            <a:noFill/>
          </a:ln>
        </p:spPr>
      </p:pic>
      <p:pic>
        <p:nvPicPr>
          <p:cNvPr id="10" name="Google Shape;1859;g2139e008f02_0_0">
            <a:extLst>
              <a:ext uri="{FF2B5EF4-FFF2-40B4-BE49-F238E27FC236}">
                <a16:creationId xmlns:a16="http://schemas.microsoft.com/office/drawing/2014/main" id="{F1C40914-69E8-7B30-27F7-0D06836E7992}"/>
              </a:ext>
            </a:extLst>
          </p:cNvPr>
          <p:cNvPicPr preferRelativeResize="0"/>
          <p:nvPr/>
        </p:nvPicPr>
        <p:blipFill rotWithShape="1">
          <a:blip r:embed="rId3">
            <a:alphaModFix/>
          </a:blip>
          <a:srcRect l="-65210" t="3320" r="65210" b="-3320"/>
          <a:stretch/>
        </p:blipFill>
        <p:spPr>
          <a:xfrm>
            <a:off x="1066800" y="1066800"/>
            <a:ext cx="9144000" cy="5143500"/>
          </a:xfrm>
          <a:prstGeom prst="rect">
            <a:avLst/>
          </a:prstGeom>
          <a:noFill/>
          <a:ln>
            <a:noFill/>
          </a:ln>
        </p:spPr>
      </p:pic>
      <p:pic>
        <p:nvPicPr>
          <p:cNvPr id="11" name="Google Shape;1859;g2139e008f02_0_0">
            <a:extLst>
              <a:ext uri="{FF2B5EF4-FFF2-40B4-BE49-F238E27FC236}">
                <a16:creationId xmlns:a16="http://schemas.microsoft.com/office/drawing/2014/main" id="{896690AF-925B-FCDE-BFFD-D2C9BDEACFA8}"/>
              </a:ext>
            </a:extLst>
          </p:cNvPr>
          <p:cNvPicPr preferRelativeResize="0"/>
          <p:nvPr/>
        </p:nvPicPr>
        <p:blipFill rotWithShape="1">
          <a:blip r:embed="rId3">
            <a:alphaModFix/>
          </a:blip>
          <a:srcRect l="-65210" t="3320" r="65210" b="-3320"/>
          <a:stretch/>
        </p:blipFill>
        <p:spPr>
          <a:xfrm>
            <a:off x="1219200" y="1219200"/>
            <a:ext cx="9144000" cy="5143500"/>
          </a:xfrm>
          <a:prstGeom prst="rect">
            <a:avLst/>
          </a:prstGeom>
          <a:noFill/>
          <a:ln>
            <a:noFill/>
          </a:ln>
        </p:spPr>
      </p:pic>
      <p:pic>
        <p:nvPicPr>
          <p:cNvPr id="12" name="Google Shape;1859;g2139e008f02_0_0">
            <a:extLst>
              <a:ext uri="{FF2B5EF4-FFF2-40B4-BE49-F238E27FC236}">
                <a16:creationId xmlns:a16="http://schemas.microsoft.com/office/drawing/2014/main" id="{2AE323A3-FB6C-0F8C-72F1-DDFE749169D6}"/>
              </a:ext>
            </a:extLst>
          </p:cNvPr>
          <p:cNvPicPr preferRelativeResize="0"/>
          <p:nvPr/>
        </p:nvPicPr>
        <p:blipFill rotWithShape="1">
          <a:blip r:embed="rId3">
            <a:alphaModFix/>
          </a:blip>
          <a:srcRect l="-65210" t="3320" r="65210" b="-3320"/>
          <a:stretch/>
        </p:blipFill>
        <p:spPr>
          <a:xfrm>
            <a:off x="-17206" y="1714500"/>
            <a:ext cx="9144000" cy="5143500"/>
          </a:xfrm>
          <a:prstGeom prst="rect">
            <a:avLst/>
          </a:prstGeom>
          <a:noFill/>
          <a:ln>
            <a:noFill/>
          </a:ln>
        </p:spPr>
      </p:pic>
      <p:pic>
        <p:nvPicPr>
          <p:cNvPr id="13" name="Google Shape;1859;g2139e008f02_0_0">
            <a:extLst>
              <a:ext uri="{FF2B5EF4-FFF2-40B4-BE49-F238E27FC236}">
                <a16:creationId xmlns:a16="http://schemas.microsoft.com/office/drawing/2014/main" id="{020D4630-AB65-37F4-FC43-B99305800523}"/>
              </a:ext>
            </a:extLst>
          </p:cNvPr>
          <p:cNvPicPr preferRelativeResize="0"/>
          <p:nvPr/>
        </p:nvPicPr>
        <p:blipFill rotWithShape="1">
          <a:blip r:embed="rId3">
            <a:alphaModFix/>
          </a:blip>
          <a:srcRect l="-65210" t="3320" r="65210" b="-3320"/>
          <a:stretch/>
        </p:blipFill>
        <p:spPr>
          <a:xfrm>
            <a:off x="1828800" y="778591"/>
            <a:ext cx="6400800" cy="1425677"/>
          </a:xfrm>
          <a:prstGeom prst="rect">
            <a:avLst/>
          </a:prstGeom>
          <a:noFill/>
          <a:ln>
            <a:noFill/>
          </a:ln>
        </p:spPr>
      </p:pic>
      <p:pic>
        <p:nvPicPr>
          <p:cNvPr id="14" name="Google Shape;1859;g2139e008f02_0_0">
            <a:extLst>
              <a:ext uri="{FF2B5EF4-FFF2-40B4-BE49-F238E27FC236}">
                <a16:creationId xmlns:a16="http://schemas.microsoft.com/office/drawing/2014/main" id="{61BE03D7-3827-59E4-2413-9C3522CC6F46}"/>
              </a:ext>
            </a:extLst>
          </p:cNvPr>
          <p:cNvPicPr preferRelativeResize="0"/>
          <p:nvPr/>
        </p:nvPicPr>
        <p:blipFill rotWithShape="1">
          <a:blip r:embed="rId3">
            <a:alphaModFix/>
          </a:blip>
          <a:srcRect l="-65210" t="3320" r="65210" b="-3320"/>
          <a:stretch/>
        </p:blipFill>
        <p:spPr>
          <a:xfrm>
            <a:off x="1676400" y="1676400"/>
            <a:ext cx="9144000" cy="5143500"/>
          </a:xfrm>
          <a:prstGeom prst="rect">
            <a:avLst/>
          </a:prstGeom>
          <a:noFill/>
          <a:ln>
            <a:noFill/>
          </a:ln>
        </p:spPr>
      </p:pic>
      <p:pic>
        <p:nvPicPr>
          <p:cNvPr id="15" name="Google Shape;1859;g2139e008f02_0_0">
            <a:extLst>
              <a:ext uri="{FF2B5EF4-FFF2-40B4-BE49-F238E27FC236}">
                <a16:creationId xmlns:a16="http://schemas.microsoft.com/office/drawing/2014/main" id="{02AFA16B-01E5-F132-99E2-AA565E9644CC}"/>
              </a:ext>
            </a:extLst>
          </p:cNvPr>
          <p:cNvPicPr preferRelativeResize="0"/>
          <p:nvPr/>
        </p:nvPicPr>
        <p:blipFill rotWithShape="1">
          <a:blip r:embed="rId3">
            <a:alphaModFix/>
          </a:blip>
          <a:srcRect l="-65210" t="3320" r="65210" b="-3320"/>
          <a:stretch/>
        </p:blipFill>
        <p:spPr>
          <a:xfrm>
            <a:off x="672396" y="785966"/>
            <a:ext cx="9144000" cy="5143500"/>
          </a:xfrm>
          <a:prstGeom prst="rect">
            <a:avLst/>
          </a:prstGeom>
          <a:noFill/>
          <a:ln>
            <a:noFill/>
          </a:ln>
        </p:spPr>
      </p:pic>
      <p:pic>
        <p:nvPicPr>
          <p:cNvPr id="16" name="Google Shape;1859;g2139e008f02_0_0">
            <a:extLst>
              <a:ext uri="{FF2B5EF4-FFF2-40B4-BE49-F238E27FC236}">
                <a16:creationId xmlns:a16="http://schemas.microsoft.com/office/drawing/2014/main" id="{0213855A-66E8-C995-4056-02E54CE104D5}"/>
              </a:ext>
            </a:extLst>
          </p:cNvPr>
          <p:cNvPicPr preferRelativeResize="0"/>
          <p:nvPr/>
        </p:nvPicPr>
        <p:blipFill rotWithShape="1">
          <a:blip r:embed="rId3">
            <a:alphaModFix/>
          </a:blip>
          <a:srcRect l="-65210" t="3320" r="65210" b="-3320"/>
          <a:stretch/>
        </p:blipFill>
        <p:spPr>
          <a:xfrm>
            <a:off x="1981200" y="1981200"/>
            <a:ext cx="9144000" cy="5143500"/>
          </a:xfrm>
          <a:prstGeom prst="rect">
            <a:avLst/>
          </a:prstGeom>
          <a:noFill/>
          <a:ln>
            <a:noFill/>
          </a:ln>
        </p:spPr>
      </p:pic>
      <p:pic>
        <p:nvPicPr>
          <p:cNvPr id="17" name="Google Shape;1859;g2139e008f02_0_0">
            <a:extLst>
              <a:ext uri="{FF2B5EF4-FFF2-40B4-BE49-F238E27FC236}">
                <a16:creationId xmlns:a16="http://schemas.microsoft.com/office/drawing/2014/main" id="{A9B16A85-4FCA-06F1-B964-14189F6C3358}"/>
              </a:ext>
            </a:extLst>
          </p:cNvPr>
          <p:cNvPicPr preferRelativeResize="0"/>
          <p:nvPr/>
        </p:nvPicPr>
        <p:blipFill rotWithShape="1">
          <a:blip r:embed="rId3">
            <a:alphaModFix/>
          </a:blip>
          <a:srcRect l="-65210" t="3320" r="65210" b="-3320"/>
          <a:stretch/>
        </p:blipFill>
        <p:spPr>
          <a:xfrm>
            <a:off x="2133600" y="2133600"/>
            <a:ext cx="9144000" cy="5143500"/>
          </a:xfrm>
          <a:prstGeom prst="rect">
            <a:avLst/>
          </a:prstGeom>
          <a:noFill/>
          <a:ln>
            <a:noFill/>
          </a:ln>
        </p:spPr>
      </p:pic>
      <p:pic>
        <p:nvPicPr>
          <p:cNvPr id="18" name="Google Shape;1859;g2139e008f02_0_0">
            <a:extLst>
              <a:ext uri="{FF2B5EF4-FFF2-40B4-BE49-F238E27FC236}">
                <a16:creationId xmlns:a16="http://schemas.microsoft.com/office/drawing/2014/main" id="{C9B1215A-7665-824B-9972-1570EC992912}"/>
              </a:ext>
            </a:extLst>
          </p:cNvPr>
          <p:cNvPicPr preferRelativeResize="0"/>
          <p:nvPr/>
        </p:nvPicPr>
        <p:blipFill rotWithShape="1">
          <a:blip r:embed="rId3">
            <a:alphaModFix/>
          </a:blip>
          <a:srcRect l="-65210" t="3320" r="65210" b="-3320"/>
          <a:stretch/>
        </p:blipFill>
        <p:spPr>
          <a:xfrm>
            <a:off x="2286000" y="2286000"/>
            <a:ext cx="9144000" cy="5143500"/>
          </a:xfrm>
          <a:prstGeom prst="rect">
            <a:avLst/>
          </a:prstGeom>
          <a:noFill/>
          <a:ln>
            <a:noFill/>
          </a:ln>
        </p:spPr>
      </p:pic>
      <p:pic>
        <p:nvPicPr>
          <p:cNvPr id="19" name="Google Shape;1859;g2139e008f02_0_0">
            <a:extLst>
              <a:ext uri="{FF2B5EF4-FFF2-40B4-BE49-F238E27FC236}">
                <a16:creationId xmlns:a16="http://schemas.microsoft.com/office/drawing/2014/main" id="{0D52A65D-44D2-B24B-4DDC-CD34E54EC9B0}"/>
              </a:ext>
            </a:extLst>
          </p:cNvPr>
          <p:cNvPicPr preferRelativeResize="0"/>
          <p:nvPr/>
        </p:nvPicPr>
        <p:blipFill rotWithShape="1">
          <a:blip r:embed="rId3">
            <a:alphaModFix/>
          </a:blip>
          <a:srcRect l="-65210" t="3320" r="65210" b="-3320"/>
          <a:stretch/>
        </p:blipFill>
        <p:spPr>
          <a:xfrm>
            <a:off x="2438400" y="2438400"/>
            <a:ext cx="9144000" cy="5143500"/>
          </a:xfrm>
          <a:prstGeom prst="rect">
            <a:avLst/>
          </a:prstGeom>
          <a:noFill/>
          <a:ln>
            <a:noFill/>
          </a:ln>
        </p:spPr>
      </p:pic>
      <p:pic>
        <p:nvPicPr>
          <p:cNvPr id="20" name="Google Shape;1859;g2139e008f02_0_0">
            <a:extLst>
              <a:ext uri="{FF2B5EF4-FFF2-40B4-BE49-F238E27FC236}">
                <a16:creationId xmlns:a16="http://schemas.microsoft.com/office/drawing/2014/main" id="{E1B61BEF-092B-FB18-A49F-BEA59D36D3CE}"/>
              </a:ext>
            </a:extLst>
          </p:cNvPr>
          <p:cNvPicPr preferRelativeResize="0"/>
          <p:nvPr/>
        </p:nvPicPr>
        <p:blipFill rotWithShape="1">
          <a:blip r:embed="rId3">
            <a:alphaModFix/>
          </a:blip>
          <a:srcRect l="-65210" t="3320" r="65210" b="-3320"/>
          <a:stretch/>
        </p:blipFill>
        <p:spPr>
          <a:xfrm>
            <a:off x="2590800" y="2590800"/>
            <a:ext cx="9144000" cy="5143500"/>
          </a:xfrm>
          <a:prstGeom prst="rect">
            <a:avLst/>
          </a:prstGeom>
          <a:noFill/>
          <a:ln>
            <a:noFill/>
          </a:ln>
        </p:spPr>
      </p:pic>
      <p:pic>
        <p:nvPicPr>
          <p:cNvPr id="21" name="Google Shape;1859;g2139e008f02_0_0">
            <a:extLst>
              <a:ext uri="{FF2B5EF4-FFF2-40B4-BE49-F238E27FC236}">
                <a16:creationId xmlns:a16="http://schemas.microsoft.com/office/drawing/2014/main" id="{9C303D08-26E7-A796-3BD5-5B22D931C848}"/>
              </a:ext>
            </a:extLst>
          </p:cNvPr>
          <p:cNvPicPr preferRelativeResize="0"/>
          <p:nvPr/>
        </p:nvPicPr>
        <p:blipFill rotWithShape="1">
          <a:blip r:embed="rId3">
            <a:alphaModFix/>
          </a:blip>
          <a:srcRect l="-65210" t="3320" r="65210" b="-3320"/>
          <a:stretch/>
        </p:blipFill>
        <p:spPr>
          <a:xfrm>
            <a:off x="2743200" y="2743200"/>
            <a:ext cx="9144000" cy="5143500"/>
          </a:xfrm>
          <a:prstGeom prst="rect">
            <a:avLst/>
          </a:prstGeom>
          <a:noFill/>
          <a:ln>
            <a:noFill/>
          </a:ln>
        </p:spPr>
      </p:pic>
      <p:pic>
        <p:nvPicPr>
          <p:cNvPr id="22" name="Google Shape;1859;g2139e008f02_0_0">
            <a:extLst>
              <a:ext uri="{FF2B5EF4-FFF2-40B4-BE49-F238E27FC236}">
                <a16:creationId xmlns:a16="http://schemas.microsoft.com/office/drawing/2014/main" id="{CE82F9AF-332D-A804-B52F-A61C189A540E}"/>
              </a:ext>
            </a:extLst>
          </p:cNvPr>
          <p:cNvPicPr preferRelativeResize="0"/>
          <p:nvPr/>
        </p:nvPicPr>
        <p:blipFill rotWithShape="1">
          <a:blip r:embed="rId3">
            <a:alphaModFix/>
          </a:blip>
          <a:srcRect l="-65210" t="3320" r="65210" b="-3320"/>
          <a:stretch/>
        </p:blipFill>
        <p:spPr>
          <a:xfrm>
            <a:off x="2895600" y="2895600"/>
            <a:ext cx="9144000" cy="5143500"/>
          </a:xfrm>
          <a:prstGeom prst="rect">
            <a:avLst/>
          </a:prstGeom>
          <a:noFill/>
          <a:ln>
            <a:noFill/>
          </a:ln>
        </p:spPr>
      </p:pic>
      <p:pic>
        <p:nvPicPr>
          <p:cNvPr id="23" name="Google Shape;1859;g2139e008f02_0_0">
            <a:extLst>
              <a:ext uri="{FF2B5EF4-FFF2-40B4-BE49-F238E27FC236}">
                <a16:creationId xmlns:a16="http://schemas.microsoft.com/office/drawing/2014/main" id="{4409EC6C-B154-FE34-67BB-360A1D706133}"/>
              </a:ext>
            </a:extLst>
          </p:cNvPr>
          <p:cNvPicPr preferRelativeResize="0"/>
          <p:nvPr/>
        </p:nvPicPr>
        <p:blipFill rotWithShape="1">
          <a:blip r:embed="rId3">
            <a:alphaModFix/>
          </a:blip>
          <a:srcRect l="-65210" t="3320" r="65210" b="-3320"/>
          <a:stretch/>
        </p:blipFill>
        <p:spPr>
          <a:xfrm>
            <a:off x="3048000" y="3048000"/>
            <a:ext cx="9144000" cy="5143500"/>
          </a:xfrm>
          <a:prstGeom prst="rect">
            <a:avLst/>
          </a:prstGeom>
          <a:noFill/>
          <a:ln>
            <a:noFill/>
          </a:ln>
        </p:spPr>
      </p:pic>
      <p:pic>
        <p:nvPicPr>
          <p:cNvPr id="24" name="Google Shape;1859;g2139e008f02_0_0">
            <a:extLst>
              <a:ext uri="{FF2B5EF4-FFF2-40B4-BE49-F238E27FC236}">
                <a16:creationId xmlns:a16="http://schemas.microsoft.com/office/drawing/2014/main" id="{71D048BF-A869-3F78-B175-F2FDE98D325F}"/>
              </a:ext>
            </a:extLst>
          </p:cNvPr>
          <p:cNvPicPr preferRelativeResize="0"/>
          <p:nvPr/>
        </p:nvPicPr>
        <p:blipFill rotWithShape="1">
          <a:blip r:embed="rId3">
            <a:alphaModFix/>
          </a:blip>
          <a:srcRect l="-65210" t="3320" r="65210" b="-3320"/>
          <a:stretch/>
        </p:blipFill>
        <p:spPr>
          <a:xfrm>
            <a:off x="3200400" y="3200400"/>
            <a:ext cx="9144000" cy="5143500"/>
          </a:xfrm>
          <a:prstGeom prst="rect">
            <a:avLst/>
          </a:prstGeom>
          <a:noFill/>
          <a:ln>
            <a:noFill/>
          </a:ln>
        </p:spPr>
      </p:pic>
      <p:pic>
        <p:nvPicPr>
          <p:cNvPr id="25" name="Google Shape;1859;g2139e008f02_0_0">
            <a:extLst>
              <a:ext uri="{FF2B5EF4-FFF2-40B4-BE49-F238E27FC236}">
                <a16:creationId xmlns:a16="http://schemas.microsoft.com/office/drawing/2014/main" id="{77E9374F-1E79-9479-4A69-D4DF1D4C9946}"/>
              </a:ext>
            </a:extLst>
          </p:cNvPr>
          <p:cNvPicPr preferRelativeResize="0"/>
          <p:nvPr/>
        </p:nvPicPr>
        <p:blipFill rotWithShape="1">
          <a:blip r:embed="rId3">
            <a:alphaModFix/>
          </a:blip>
          <a:srcRect l="-65210" t="3320" r="65210" b="-3320"/>
          <a:stretch/>
        </p:blipFill>
        <p:spPr>
          <a:xfrm>
            <a:off x="3352800" y="3352800"/>
            <a:ext cx="9144000" cy="5143500"/>
          </a:xfrm>
          <a:prstGeom prst="rect">
            <a:avLst/>
          </a:prstGeom>
          <a:noFill/>
          <a:ln>
            <a:noFill/>
          </a:ln>
        </p:spPr>
      </p:pic>
      <p:pic>
        <p:nvPicPr>
          <p:cNvPr id="26" name="Google Shape;1859;g2139e008f02_0_0">
            <a:extLst>
              <a:ext uri="{FF2B5EF4-FFF2-40B4-BE49-F238E27FC236}">
                <a16:creationId xmlns:a16="http://schemas.microsoft.com/office/drawing/2014/main" id="{4BB78B02-DBCB-34E6-1E6E-26A9239DDA37}"/>
              </a:ext>
            </a:extLst>
          </p:cNvPr>
          <p:cNvPicPr preferRelativeResize="0"/>
          <p:nvPr/>
        </p:nvPicPr>
        <p:blipFill rotWithShape="1">
          <a:blip r:embed="rId3">
            <a:alphaModFix/>
          </a:blip>
          <a:srcRect l="-65210" t="3320" r="65210" b="-3320"/>
          <a:stretch/>
        </p:blipFill>
        <p:spPr>
          <a:xfrm>
            <a:off x="3505200" y="3505200"/>
            <a:ext cx="9144000" cy="5143500"/>
          </a:xfrm>
          <a:prstGeom prst="rect">
            <a:avLst/>
          </a:prstGeom>
          <a:noFill/>
          <a:ln>
            <a:noFill/>
          </a:ln>
        </p:spPr>
      </p:pic>
      <p:pic>
        <p:nvPicPr>
          <p:cNvPr id="27" name="Google Shape;1859;g2139e008f02_0_0">
            <a:extLst>
              <a:ext uri="{FF2B5EF4-FFF2-40B4-BE49-F238E27FC236}">
                <a16:creationId xmlns:a16="http://schemas.microsoft.com/office/drawing/2014/main" id="{551BB135-024F-739C-3FFD-C2D615620049}"/>
              </a:ext>
            </a:extLst>
          </p:cNvPr>
          <p:cNvPicPr preferRelativeResize="0"/>
          <p:nvPr/>
        </p:nvPicPr>
        <p:blipFill rotWithShape="1">
          <a:blip r:embed="rId3">
            <a:alphaModFix/>
          </a:blip>
          <a:srcRect l="-65210" t="3320" r="65210" b="-3320"/>
          <a:stretch/>
        </p:blipFill>
        <p:spPr>
          <a:xfrm>
            <a:off x="3657600" y="3657600"/>
            <a:ext cx="9144000" cy="5143500"/>
          </a:xfrm>
          <a:prstGeom prst="rect">
            <a:avLst/>
          </a:prstGeom>
          <a:noFill/>
          <a:ln>
            <a:noFill/>
          </a:ln>
        </p:spPr>
      </p:pic>
      <p:pic>
        <p:nvPicPr>
          <p:cNvPr id="28" name="Google Shape;1859;g2139e008f02_0_0">
            <a:extLst>
              <a:ext uri="{FF2B5EF4-FFF2-40B4-BE49-F238E27FC236}">
                <a16:creationId xmlns:a16="http://schemas.microsoft.com/office/drawing/2014/main" id="{0067F50F-DF69-C5B3-A226-904E5320CAE9}"/>
              </a:ext>
            </a:extLst>
          </p:cNvPr>
          <p:cNvPicPr preferRelativeResize="0"/>
          <p:nvPr/>
        </p:nvPicPr>
        <p:blipFill rotWithShape="1">
          <a:blip r:embed="rId3">
            <a:alphaModFix/>
          </a:blip>
          <a:srcRect l="-65210" t="3320" r="65210" b="-3320"/>
          <a:stretch/>
        </p:blipFill>
        <p:spPr>
          <a:xfrm>
            <a:off x="3810000" y="3810000"/>
            <a:ext cx="9144000" cy="5143500"/>
          </a:xfrm>
          <a:prstGeom prst="rect">
            <a:avLst/>
          </a:prstGeom>
          <a:noFill/>
          <a:ln>
            <a:noFill/>
          </a:ln>
        </p:spPr>
      </p:pic>
      <p:pic>
        <p:nvPicPr>
          <p:cNvPr id="29" name="Google Shape;1859;g2139e008f02_0_0">
            <a:extLst>
              <a:ext uri="{FF2B5EF4-FFF2-40B4-BE49-F238E27FC236}">
                <a16:creationId xmlns:a16="http://schemas.microsoft.com/office/drawing/2014/main" id="{0234AF4B-B6BB-0DE7-62F9-234F6C1496B6}"/>
              </a:ext>
            </a:extLst>
          </p:cNvPr>
          <p:cNvPicPr preferRelativeResize="0"/>
          <p:nvPr/>
        </p:nvPicPr>
        <p:blipFill rotWithShape="1">
          <a:blip r:embed="rId3">
            <a:alphaModFix/>
          </a:blip>
          <a:srcRect l="-65210" t="3320" r="65210" b="-3320"/>
          <a:stretch/>
        </p:blipFill>
        <p:spPr>
          <a:xfrm>
            <a:off x="3962400" y="3962400"/>
            <a:ext cx="9144000" cy="5143500"/>
          </a:xfrm>
          <a:prstGeom prst="rect">
            <a:avLst/>
          </a:prstGeom>
          <a:noFill/>
          <a:ln>
            <a:noFill/>
          </a:ln>
        </p:spPr>
      </p:pic>
      <p:pic>
        <p:nvPicPr>
          <p:cNvPr id="30" name="Google Shape;1859;g2139e008f02_0_0">
            <a:extLst>
              <a:ext uri="{FF2B5EF4-FFF2-40B4-BE49-F238E27FC236}">
                <a16:creationId xmlns:a16="http://schemas.microsoft.com/office/drawing/2014/main" id="{1B777FA0-9D18-099F-F106-4AA2A708F4FB}"/>
              </a:ext>
            </a:extLst>
          </p:cNvPr>
          <p:cNvPicPr preferRelativeResize="0"/>
          <p:nvPr/>
        </p:nvPicPr>
        <p:blipFill rotWithShape="1">
          <a:blip r:embed="rId3">
            <a:alphaModFix/>
          </a:blip>
          <a:srcRect l="-65210" t="3320" r="65210" b="-3320"/>
          <a:stretch/>
        </p:blipFill>
        <p:spPr>
          <a:xfrm>
            <a:off x="4114800" y="4114800"/>
            <a:ext cx="9144000" cy="5143500"/>
          </a:xfrm>
          <a:prstGeom prst="rect">
            <a:avLst/>
          </a:prstGeom>
          <a:noFill/>
          <a:ln>
            <a:noFill/>
          </a:ln>
        </p:spPr>
      </p:pic>
      <p:pic>
        <p:nvPicPr>
          <p:cNvPr id="31" name="Google Shape;1859;g2139e008f02_0_0">
            <a:extLst>
              <a:ext uri="{FF2B5EF4-FFF2-40B4-BE49-F238E27FC236}">
                <a16:creationId xmlns:a16="http://schemas.microsoft.com/office/drawing/2014/main" id="{E2DF2644-90CD-B922-DAB1-B17F001959B3}"/>
              </a:ext>
            </a:extLst>
          </p:cNvPr>
          <p:cNvPicPr preferRelativeResize="0"/>
          <p:nvPr/>
        </p:nvPicPr>
        <p:blipFill rotWithShape="1">
          <a:blip r:embed="rId3">
            <a:alphaModFix/>
          </a:blip>
          <a:srcRect l="-65210" t="3320" r="65210" b="-3320"/>
          <a:stretch/>
        </p:blipFill>
        <p:spPr>
          <a:xfrm>
            <a:off x="4267200" y="4267200"/>
            <a:ext cx="9144000" cy="5143500"/>
          </a:xfrm>
          <a:prstGeom prst="rect">
            <a:avLst/>
          </a:prstGeom>
          <a:noFill/>
          <a:ln>
            <a:noFill/>
          </a:ln>
        </p:spPr>
      </p:pic>
      <p:pic>
        <p:nvPicPr>
          <p:cNvPr id="32" name="Google Shape;1859;g2139e008f02_0_0">
            <a:extLst>
              <a:ext uri="{FF2B5EF4-FFF2-40B4-BE49-F238E27FC236}">
                <a16:creationId xmlns:a16="http://schemas.microsoft.com/office/drawing/2014/main" id="{A289241A-CC05-568D-8B04-701BB6065BE5}"/>
              </a:ext>
            </a:extLst>
          </p:cNvPr>
          <p:cNvPicPr preferRelativeResize="0"/>
          <p:nvPr/>
        </p:nvPicPr>
        <p:blipFill rotWithShape="1">
          <a:blip r:embed="rId3">
            <a:alphaModFix/>
          </a:blip>
          <a:srcRect l="-65210" t="3320" r="65210" b="-3320"/>
          <a:stretch/>
        </p:blipFill>
        <p:spPr>
          <a:xfrm>
            <a:off x="4419600" y="4419600"/>
            <a:ext cx="9144000" cy="5143500"/>
          </a:xfrm>
          <a:prstGeom prst="rect">
            <a:avLst/>
          </a:prstGeom>
          <a:noFill/>
          <a:ln>
            <a:noFill/>
          </a:ln>
        </p:spPr>
      </p:pic>
      <p:pic>
        <p:nvPicPr>
          <p:cNvPr id="33" name="Google Shape;1859;g2139e008f02_0_0">
            <a:extLst>
              <a:ext uri="{FF2B5EF4-FFF2-40B4-BE49-F238E27FC236}">
                <a16:creationId xmlns:a16="http://schemas.microsoft.com/office/drawing/2014/main" id="{609BBADD-961F-101C-D673-4A8B49F7E451}"/>
              </a:ext>
            </a:extLst>
          </p:cNvPr>
          <p:cNvPicPr preferRelativeResize="0"/>
          <p:nvPr/>
        </p:nvPicPr>
        <p:blipFill rotWithShape="1">
          <a:blip r:embed="rId3">
            <a:alphaModFix/>
          </a:blip>
          <a:srcRect l="-65210" t="3320" r="65210" b="-3320"/>
          <a:stretch/>
        </p:blipFill>
        <p:spPr>
          <a:xfrm>
            <a:off x="4572000" y="4572000"/>
            <a:ext cx="9144000" cy="5143500"/>
          </a:xfrm>
          <a:prstGeom prst="rect">
            <a:avLst/>
          </a:prstGeom>
          <a:noFill/>
          <a:ln>
            <a:noFill/>
          </a:ln>
        </p:spPr>
      </p:pic>
      <p:pic>
        <p:nvPicPr>
          <p:cNvPr id="34" name="Google Shape;1859;g2139e008f02_0_0">
            <a:extLst>
              <a:ext uri="{FF2B5EF4-FFF2-40B4-BE49-F238E27FC236}">
                <a16:creationId xmlns:a16="http://schemas.microsoft.com/office/drawing/2014/main" id="{F58F9597-F48C-91D8-99B7-6FEFAEED83C3}"/>
              </a:ext>
            </a:extLst>
          </p:cNvPr>
          <p:cNvPicPr preferRelativeResize="0"/>
          <p:nvPr/>
        </p:nvPicPr>
        <p:blipFill rotWithShape="1">
          <a:blip r:embed="rId3">
            <a:alphaModFix/>
          </a:blip>
          <a:srcRect l="-65210" t="3320" r="65210" b="-3320"/>
          <a:stretch/>
        </p:blipFill>
        <p:spPr>
          <a:xfrm>
            <a:off x="4724400" y="4724400"/>
            <a:ext cx="9144000" cy="5143500"/>
          </a:xfrm>
          <a:prstGeom prst="rect">
            <a:avLst/>
          </a:prstGeom>
          <a:noFill/>
          <a:ln>
            <a:noFill/>
          </a:ln>
        </p:spPr>
      </p:pic>
      <p:pic>
        <p:nvPicPr>
          <p:cNvPr id="35" name="Google Shape;1859;g2139e008f02_0_0">
            <a:extLst>
              <a:ext uri="{FF2B5EF4-FFF2-40B4-BE49-F238E27FC236}">
                <a16:creationId xmlns:a16="http://schemas.microsoft.com/office/drawing/2014/main" id="{44B3E861-B6C9-7721-7547-3C8371D63932}"/>
              </a:ext>
            </a:extLst>
          </p:cNvPr>
          <p:cNvPicPr preferRelativeResize="0"/>
          <p:nvPr/>
        </p:nvPicPr>
        <p:blipFill rotWithShape="1">
          <a:blip r:embed="rId3">
            <a:alphaModFix/>
          </a:blip>
          <a:srcRect l="-65210" t="3320" r="65210" b="-3320"/>
          <a:stretch/>
        </p:blipFill>
        <p:spPr>
          <a:xfrm>
            <a:off x="4876800" y="4876800"/>
            <a:ext cx="9144000" cy="5143500"/>
          </a:xfrm>
          <a:prstGeom prst="rect">
            <a:avLst/>
          </a:prstGeom>
          <a:noFill/>
          <a:ln>
            <a:noFill/>
          </a:ln>
        </p:spPr>
      </p:pic>
      <p:pic>
        <p:nvPicPr>
          <p:cNvPr id="36" name="Google Shape;1859;g2139e008f02_0_0">
            <a:extLst>
              <a:ext uri="{FF2B5EF4-FFF2-40B4-BE49-F238E27FC236}">
                <a16:creationId xmlns:a16="http://schemas.microsoft.com/office/drawing/2014/main" id="{BAAFD08E-52B2-E9AE-F6E0-712980411A04}"/>
              </a:ext>
            </a:extLst>
          </p:cNvPr>
          <p:cNvPicPr preferRelativeResize="0"/>
          <p:nvPr/>
        </p:nvPicPr>
        <p:blipFill rotWithShape="1">
          <a:blip r:embed="rId3">
            <a:alphaModFix/>
          </a:blip>
          <a:srcRect l="-65210" t="3320" r="65210" b="-3320"/>
          <a:stretch/>
        </p:blipFill>
        <p:spPr>
          <a:xfrm>
            <a:off x="5029200" y="5029200"/>
            <a:ext cx="9144000" cy="5143500"/>
          </a:xfrm>
          <a:prstGeom prst="rect">
            <a:avLst/>
          </a:prstGeom>
          <a:noFill/>
          <a:ln>
            <a:noFill/>
          </a:ln>
        </p:spPr>
      </p:pic>
      <p:pic>
        <p:nvPicPr>
          <p:cNvPr id="37" name="Google Shape;1859;g2139e008f02_0_0">
            <a:extLst>
              <a:ext uri="{FF2B5EF4-FFF2-40B4-BE49-F238E27FC236}">
                <a16:creationId xmlns:a16="http://schemas.microsoft.com/office/drawing/2014/main" id="{498EAA7F-884A-6DE3-BE57-D5A259C5A844}"/>
              </a:ext>
            </a:extLst>
          </p:cNvPr>
          <p:cNvPicPr preferRelativeResize="0"/>
          <p:nvPr/>
        </p:nvPicPr>
        <p:blipFill rotWithShape="1">
          <a:blip r:embed="rId3">
            <a:alphaModFix/>
          </a:blip>
          <a:srcRect l="-65210" t="3320" r="65210" b="-3320"/>
          <a:stretch/>
        </p:blipFill>
        <p:spPr>
          <a:xfrm>
            <a:off x="5181600" y="5181600"/>
            <a:ext cx="9144000" cy="5143500"/>
          </a:xfrm>
          <a:prstGeom prst="rect">
            <a:avLst/>
          </a:prstGeom>
          <a:noFill/>
          <a:ln>
            <a:noFill/>
          </a:ln>
        </p:spPr>
      </p:pic>
      <p:pic>
        <p:nvPicPr>
          <p:cNvPr id="38" name="Google Shape;1859;g2139e008f02_0_0">
            <a:extLst>
              <a:ext uri="{FF2B5EF4-FFF2-40B4-BE49-F238E27FC236}">
                <a16:creationId xmlns:a16="http://schemas.microsoft.com/office/drawing/2014/main" id="{96BAD011-EE34-E187-FF4E-EE967476B9E9}"/>
              </a:ext>
            </a:extLst>
          </p:cNvPr>
          <p:cNvPicPr preferRelativeResize="0"/>
          <p:nvPr/>
        </p:nvPicPr>
        <p:blipFill rotWithShape="1">
          <a:blip r:embed="rId3">
            <a:alphaModFix/>
          </a:blip>
          <a:srcRect l="-65210" t="3320" r="65210" b="-3320"/>
          <a:stretch/>
        </p:blipFill>
        <p:spPr>
          <a:xfrm>
            <a:off x="5334000" y="5334000"/>
            <a:ext cx="9144000" cy="5143500"/>
          </a:xfrm>
          <a:prstGeom prst="rect">
            <a:avLst/>
          </a:prstGeom>
          <a:noFill/>
          <a:ln>
            <a:noFill/>
          </a:ln>
        </p:spPr>
      </p:pic>
      <p:pic>
        <p:nvPicPr>
          <p:cNvPr id="39" name="Google Shape;1859;g2139e008f02_0_0">
            <a:extLst>
              <a:ext uri="{FF2B5EF4-FFF2-40B4-BE49-F238E27FC236}">
                <a16:creationId xmlns:a16="http://schemas.microsoft.com/office/drawing/2014/main" id="{77078052-1564-9AE6-F267-337F00717A94}"/>
              </a:ext>
            </a:extLst>
          </p:cNvPr>
          <p:cNvPicPr preferRelativeResize="0"/>
          <p:nvPr/>
        </p:nvPicPr>
        <p:blipFill rotWithShape="1">
          <a:blip r:embed="rId3">
            <a:alphaModFix/>
          </a:blip>
          <a:srcRect l="-65210" t="3320" r="65210" b="-3320"/>
          <a:stretch/>
        </p:blipFill>
        <p:spPr>
          <a:xfrm>
            <a:off x="5486400" y="5486400"/>
            <a:ext cx="9144000" cy="5143500"/>
          </a:xfrm>
          <a:prstGeom prst="rect">
            <a:avLst/>
          </a:prstGeom>
          <a:noFill/>
          <a:ln>
            <a:noFill/>
          </a:ln>
        </p:spPr>
      </p:pic>
      <p:pic>
        <p:nvPicPr>
          <p:cNvPr id="40" name="Google Shape;1859;g2139e008f02_0_0">
            <a:extLst>
              <a:ext uri="{FF2B5EF4-FFF2-40B4-BE49-F238E27FC236}">
                <a16:creationId xmlns:a16="http://schemas.microsoft.com/office/drawing/2014/main" id="{A3CFA1E0-FF70-C543-9030-C8CB05B142C1}"/>
              </a:ext>
            </a:extLst>
          </p:cNvPr>
          <p:cNvPicPr preferRelativeResize="0"/>
          <p:nvPr/>
        </p:nvPicPr>
        <p:blipFill rotWithShape="1">
          <a:blip r:embed="rId3">
            <a:alphaModFix/>
          </a:blip>
          <a:srcRect l="-65210" t="3320" r="65210" b="-3320"/>
          <a:stretch/>
        </p:blipFill>
        <p:spPr>
          <a:xfrm>
            <a:off x="5638800" y="5638800"/>
            <a:ext cx="9144000" cy="5143500"/>
          </a:xfrm>
          <a:prstGeom prst="rect">
            <a:avLst/>
          </a:prstGeom>
          <a:noFill/>
          <a:ln>
            <a:noFill/>
          </a:ln>
        </p:spPr>
      </p:pic>
      <p:pic>
        <p:nvPicPr>
          <p:cNvPr id="41" name="Google Shape;1859;g2139e008f02_0_0">
            <a:extLst>
              <a:ext uri="{FF2B5EF4-FFF2-40B4-BE49-F238E27FC236}">
                <a16:creationId xmlns:a16="http://schemas.microsoft.com/office/drawing/2014/main" id="{D980C9D5-5A68-A6CA-66A1-587E4A6929A1}"/>
              </a:ext>
            </a:extLst>
          </p:cNvPr>
          <p:cNvPicPr preferRelativeResize="0"/>
          <p:nvPr/>
        </p:nvPicPr>
        <p:blipFill rotWithShape="1">
          <a:blip r:embed="rId3">
            <a:alphaModFix/>
          </a:blip>
          <a:srcRect l="-65210" t="3320" r="65210" b="-3320"/>
          <a:stretch/>
        </p:blipFill>
        <p:spPr>
          <a:xfrm>
            <a:off x="5791200" y="5791200"/>
            <a:ext cx="9144000" cy="5143500"/>
          </a:xfrm>
          <a:prstGeom prst="rect">
            <a:avLst/>
          </a:prstGeom>
          <a:noFill/>
          <a:ln>
            <a:noFill/>
          </a:ln>
        </p:spPr>
      </p:pic>
      <p:pic>
        <p:nvPicPr>
          <p:cNvPr id="42" name="Google Shape;1859;g2139e008f02_0_0">
            <a:extLst>
              <a:ext uri="{FF2B5EF4-FFF2-40B4-BE49-F238E27FC236}">
                <a16:creationId xmlns:a16="http://schemas.microsoft.com/office/drawing/2014/main" id="{2BD0D377-9AB1-02FF-2BB5-10E7EE2DC41F}"/>
              </a:ext>
            </a:extLst>
          </p:cNvPr>
          <p:cNvPicPr preferRelativeResize="0"/>
          <p:nvPr/>
        </p:nvPicPr>
        <p:blipFill rotWithShape="1">
          <a:blip r:embed="rId3">
            <a:alphaModFix/>
          </a:blip>
          <a:srcRect l="-65210" t="3320" r="65210" b="-3320"/>
          <a:stretch/>
        </p:blipFill>
        <p:spPr>
          <a:xfrm>
            <a:off x="5943600" y="5943600"/>
            <a:ext cx="9144000" cy="5143500"/>
          </a:xfrm>
          <a:prstGeom prst="rect">
            <a:avLst/>
          </a:prstGeom>
          <a:noFill/>
          <a:ln>
            <a:noFill/>
          </a:ln>
        </p:spPr>
      </p:pic>
      <p:pic>
        <p:nvPicPr>
          <p:cNvPr id="43" name="Google Shape;1859;g2139e008f02_0_0">
            <a:extLst>
              <a:ext uri="{FF2B5EF4-FFF2-40B4-BE49-F238E27FC236}">
                <a16:creationId xmlns:a16="http://schemas.microsoft.com/office/drawing/2014/main" id="{CCBA87E4-9848-D9A0-208C-0DBBC891D601}"/>
              </a:ext>
            </a:extLst>
          </p:cNvPr>
          <p:cNvPicPr preferRelativeResize="0"/>
          <p:nvPr/>
        </p:nvPicPr>
        <p:blipFill rotWithShape="1">
          <a:blip r:embed="rId3">
            <a:alphaModFix/>
          </a:blip>
          <a:srcRect l="-65210" t="3320" r="65210" b="-3320"/>
          <a:stretch/>
        </p:blipFill>
        <p:spPr>
          <a:xfrm>
            <a:off x="6096000" y="6096000"/>
            <a:ext cx="9144000" cy="5143500"/>
          </a:xfrm>
          <a:prstGeom prst="rect">
            <a:avLst/>
          </a:prstGeom>
          <a:noFill/>
          <a:ln>
            <a:noFill/>
          </a:ln>
        </p:spPr>
      </p:pic>
      <p:pic>
        <p:nvPicPr>
          <p:cNvPr id="44" name="Google Shape;1859;g2139e008f02_0_0">
            <a:extLst>
              <a:ext uri="{FF2B5EF4-FFF2-40B4-BE49-F238E27FC236}">
                <a16:creationId xmlns:a16="http://schemas.microsoft.com/office/drawing/2014/main" id="{3AC33080-DE0D-791D-CB88-BA2838A300AF}"/>
              </a:ext>
            </a:extLst>
          </p:cNvPr>
          <p:cNvPicPr preferRelativeResize="0"/>
          <p:nvPr/>
        </p:nvPicPr>
        <p:blipFill rotWithShape="1">
          <a:blip r:embed="rId3">
            <a:alphaModFix/>
          </a:blip>
          <a:srcRect l="-65210" t="3320" r="65210" b="-3320"/>
          <a:stretch/>
        </p:blipFill>
        <p:spPr>
          <a:xfrm>
            <a:off x="6248400" y="6248400"/>
            <a:ext cx="9144000" cy="5143500"/>
          </a:xfrm>
          <a:prstGeom prst="rect">
            <a:avLst/>
          </a:prstGeom>
          <a:noFill/>
          <a:ln>
            <a:noFill/>
          </a:ln>
        </p:spPr>
      </p:pic>
      <p:pic>
        <p:nvPicPr>
          <p:cNvPr id="45" name="Google Shape;1859;g2139e008f02_0_0">
            <a:extLst>
              <a:ext uri="{FF2B5EF4-FFF2-40B4-BE49-F238E27FC236}">
                <a16:creationId xmlns:a16="http://schemas.microsoft.com/office/drawing/2014/main" id="{FE404C53-C63A-99E6-AB7F-51EC273F1939}"/>
              </a:ext>
            </a:extLst>
          </p:cNvPr>
          <p:cNvPicPr preferRelativeResize="0"/>
          <p:nvPr/>
        </p:nvPicPr>
        <p:blipFill rotWithShape="1">
          <a:blip r:embed="rId3">
            <a:alphaModFix/>
          </a:blip>
          <a:srcRect l="-65210" t="3320" r="65210" b="-3320"/>
          <a:stretch/>
        </p:blipFill>
        <p:spPr>
          <a:xfrm>
            <a:off x="6400800" y="6400800"/>
            <a:ext cx="9144000" cy="5143500"/>
          </a:xfrm>
          <a:prstGeom prst="rect">
            <a:avLst/>
          </a:prstGeom>
          <a:noFill/>
          <a:ln>
            <a:noFill/>
          </a:ln>
        </p:spPr>
      </p:pic>
      <p:pic>
        <p:nvPicPr>
          <p:cNvPr id="46" name="Google Shape;1859;g2139e008f02_0_0">
            <a:extLst>
              <a:ext uri="{FF2B5EF4-FFF2-40B4-BE49-F238E27FC236}">
                <a16:creationId xmlns:a16="http://schemas.microsoft.com/office/drawing/2014/main" id="{D74D1FE1-63B2-05F7-F315-73C2D161F7D3}"/>
              </a:ext>
            </a:extLst>
          </p:cNvPr>
          <p:cNvPicPr preferRelativeResize="0"/>
          <p:nvPr/>
        </p:nvPicPr>
        <p:blipFill rotWithShape="1">
          <a:blip r:embed="rId3">
            <a:alphaModFix/>
          </a:blip>
          <a:srcRect l="-65210" t="3320" r="65210" b="-3320"/>
          <a:stretch/>
        </p:blipFill>
        <p:spPr>
          <a:xfrm>
            <a:off x="6553200" y="6553200"/>
            <a:ext cx="9144000" cy="5143500"/>
          </a:xfrm>
          <a:prstGeom prst="rect">
            <a:avLst/>
          </a:prstGeom>
          <a:noFill/>
          <a:ln>
            <a:noFill/>
          </a:ln>
        </p:spPr>
      </p:pic>
      <p:pic>
        <p:nvPicPr>
          <p:cNvPr id="47" name="Google Shape;1859;g2139e008f02_0_0">
            <a:extLst>
              <a:ext uri="{FF2B5EF4-FFF2-40B4-BE49-F238E27FC236}">
                <a16:creationId xmlns:a16="http://schemas.microsoft.com/office/drawing/2014/main" id="{BE9C9154-6F84-7A04-09DA-D7A942B23D21}"/>
              </a:ext>
            </a:extLst>
          </p:cNvPr>
          <p:cNvPicPr preferRelativeResize="0"/>
          <p:nvPr/>
        </p:nvPicPr>
        <p:blipFill rotWithShape="1">
          <a:blip r:embed="rId3">
            <a:alphaModFix/>
          </a:blip>
          <a:srcRect l="-65210" t="3320" r="65210" b="-3320"/>
          <a:stretch/>
        </p:blipFill>
        <p:spPr>
          <a:xfrm>
            <a:off x="6705600" y="6705600"/>
            <a:ext cx="9144000" cy="5143500"/>
          </a:xfrm>
          <a:prstGeom prst="rect">
            <a:avLst/>
          </a:prstGeom>
          <a:noFill/>
          <a:ln>
            <a:noFill/>
          </a:ln>
        </p:spPr>
      </p:pic>
      <p:pic>
        <p:nvPicPr>
          <p:cNvPr id="48" name="Google Shape;1859;g2139e008f02_0_0">
            <a:extLst>
              <a:ext uri="{FF2B5EF4-FFF2-40B4-BE49-F238E27FC236}">
                <a16:creationId xmlns:a16="http://schemas.microsoft.com/office/drawing/2014/main" id="{652DCBE7-9732-E975-3FF3-679B34CF738B}"/>
              </a:ext>
            </a:extLst>
          </p:cNvPr>
          <p:cNvPicPr preferRelativeResize="0"/>
          <p:nvPr/>
        </p:nvPicPr>
        <p:blipFill rotWithShape="1">
          <a:blip r:embed="rId3">
            <a:alphaModFix/>
          </a:blip>
          <a:srcRect l="-65210" t="3320" r="65210" b="-3320"/>
          <a:stretch/>
        </p:blipFill>
        <p:spPr>
          <a:xfrm>
            <a:off x="6858000" y="6858000"/>
            <a:ext cx="9144000" cy="5143500"/>
          </a:xfrm>
          <a:prstGeom prst="rect">
            <a:avLst/>
          </a:prstGeom>
          <a:noFill/>
          <a:ln>
            <a:noFill/>
          </a:ln>
        </p:spPr>
      </p:pic>
      <p:pic>
        <p:nvPicPr>
          <p:cNvPr id="49" name="Google Shape;1859;g2139e008f02_0_0">
            <a:extLst>
              <a:ext uri="{FF2B5EF4-FFF2-40B4-BE49-F238E27FC236}">
                <a16:creationId xmlns:a16="http://schemas.microsoft.com/office/drawing/2014/main" id="{B286A528-78C7-51F9-1220-5C2E30B74142}"/>
              </a:ext>
            </a:extLst>
          </p:cNvPr>
          <p:cNvPicPr preferRelativeResize="0"/>
          <p:nvPr/>
        </p:nvPicPr>
        <p:blipFill rotWithShape="1">
          <a:blip r:embed="rId3">
            <a:alphaModFix/>
          </a:blip>
          <a:srcRect l="-65210" t="3320" r="65210" b="-3320"/>
          <a:stretch/>
        </p:blipFill>
        <p:spPr>
          <a:xfrm>
            <a:off x="7010400" y="7010400"/>
            <a:ext cx="9144000" cy="5143500"/>
          </a:xfrm>
          <a:prstGeom prst="rect">
            <a:avLst/>
          </a:prstGeom>
          <a:noFill/>
          <a:ln>
            <a:noFill/>
          </a:ln>
        </p:spPr>
      </p:pic>
      <p:pic>
        <p:nvPicPr>
          <p:cNvPr id="50" name="Google Shape;1859;g2139e008f02_0_0">
            <a:extLst>
              <a:ext uri="{FF2B5EF4-FFF2-40B4-BE49-F238E27FC236}">
                <a16:creationId xmlns:a16="http://schemas.microsoft.com/office/drawing/2014/main" id="{76BEF362-2907-C360-D37E-B824F1884995}"/>
              </a:ext>
            </a:extLst>
          </p:cNvPr>
          <p:cNvPicPr preferRelativeResize="0"/>
          <p:nvPr/>
        </p:nvPicPr>
        <p:blipFill rotWithShape="1">
          <a:blip r:embed="rId3">
            <a:alphaModFix/>
          </a:blip>
          <a:srcRect l="-65210" t="3320" r="65210" b="-3320"/>
          <a:stretch/>
        </p:blipFill>
        <p:spPr>
          <a:xfrm>
            <a:off x="7162800" y="7162800"/>
            <a:ext cx="9144000" cy="5143500"/>
          </a:xfrm>
          <a:prstGeom prst="rect">
            <a:avLst/>
          </a:prstGeom>
          <a:noFill/>
          <a:ln>
            <a:noFill/>
          </a:ln>
        </p:spPr>
      </p:pic>
      <p:pic>
        <p:nvPicPr>
          <p:cNvPr id="51" name="Google Shape;1859;g2139e008f02_0_0">
            <a:extLst>
              <a:ext uri="{FF2B5EF4-FFF2-40B4-BE49-F238E27FC236}">
                <a16:creationId xmlns:a16="http://schemas.microsoft.com/office/drawing/2014/main" id="{8EC94876-A13F-21B4-D77C-6033EAF96CE9}"/>
              </a:ext>
            </a:extLst>
          </p:cNvPr>
          <p:cNvPicPr preferRelativeResize="0"/>
          <p:nvPr/>
        </p:nvPicPr>
        <p:blipFill rotWithShape="1">
          <a:blip r:embed="rId3">
            <a:alphaModFix/>
          </a:blip>
          <a:srcRect l="-65210" t="3320" r="65210" b="-3320"/>
          <a:stretch/>
        </p:blipFill>
        <p:spPr>
          <a:xfrm>
            <a:off x="7315200" y="7315200"/>
            <a:ext cx="9144000" cy="5143500"/>
          </a:xfrm>
          <a:prstGeom prst="rect">
            <a:avLst/>
          </a:prstGeom>
          <a:noFill/>
          <a:ln>
            <a:noFill/>
          </a:ln>
        </p:spPr>
      </p:pic>
      <p:pic>
        <p:nvPicPr>
          <p:cNvPr id="52" name="Google Shape;1859;g2139e008f02_0_0">
            <a:extLst>
              <a:ext uri="{FF2B5EF4-FFF2-40B4-BE49-F238E27FC236}">
                <a16:creationId xmlns:a16="http://schemas.microsoft.com/office/drawing/2014/main" id="{D06ED5D6-F062-A148-4ECB-E2AB4820564B}"/>
              </a:ext>
            </a:extLst>
          </p:cNvPr>
          <p:cNvPicPr preferRelativeResize="0"/>
          <p:nvPr/>
        </p:nvPicPr>
        <p:blipFill rotWithShape="1">
          <a:blip r:embed="rId3">
            <a:alphaModFix/>
          </a:blip>
          <a:srcRect l="-65210" t="3320" r="65210" b="-3320"/>
          <a:stretch/>
        </p:blipFill>
        <p:spPr>
          <a:xfrm>
            <a:off x="7467600" y="7467600"/>
            <a:ext cx="9144000" cy="5143500"/>
          </a:xfrm>
          <a:prstGeom prst="rect">
            <a:avLst/>
          </a:prstGeom>
          <a:noFill/>
          <a:ln>
            <a:noFill/>
          </a:ln>
        </p:spPr>
      </p:pic>
      <p:pic>
        <p:nvPicPr>
          <p:cNvPr id="53" name="Google Shape;1859;g2139e008f02_0_0">
            <a:extLst>
              <a:ext uri="{FF2B5EF4-FFF2-40B4-BE49-F238E27FC236}">
                <a16:creationId xmlns:a16="http://schemas.microsoft.com/office/drawing/2014/main" id="{8476F998-600C-A737-6C4E-4B2E5E029B83}"/>
              </a:ext>
            </a:extLst>
          </p:cNvPr>
          <p:cNvPicPr preferRelativeResize="0"/>
          <p:nvPr/>
        </p:nvPicPr>
        <p:blipFill rotWithShape="1">
          <a:blip r:embed="rId3">
            <a:alphaModFix/>
          </a:blip>
          <a:srcRect l="-65210" t="3320" r="65210" b="-3320"/>
          <a:stretch/>
        </p:blipFill>
        <p:spPr>
          <a:xfrm>
            <a:off x="7620000" y="7620000"/>
            <a:ext cx="9144000" cy="5143500"/>
          </a:xfrm>
          <a:prstGeom prst="rect">
            <a:avLst/>
          </a:prstGeom>
          <a:noFill/>
          <a:ln>
            <a:noFill/>
          </a:ln>
        </p:spPr>
      </p:pic>
      <p:pic>
        <p:nvPicPr>
          <p:cNvPr id="54" name="Google Shape;1859;g2139e008f02_0_0">
            <a:extLst>
              <a:ext uri="{FF2B5EF4-FFF2-40B4-BE49-F238E27FC236}">
                <a16:creationId xmlns:a16="http://schemas.microsoft.com/office/drawing/2014/main" id="{9FEDF615-4886-58BC-5AEB-981CA0BCCDF6}"/>
              </a:ext>
            </a:extLst>
          </p:cNvPr>
          <p:cNvPicPr preferRelativeResize="0"/>
          <p:nvPr/>
        </p:nvPicPr>
        <p:blipFill rotWithShape="1">
          <a:blip r:embed="rId3">
            <a:alphaModFix/>
          </a:blip>
          <a:srcRect l="-65210" t="3320" r="65210" b="-3320"/>
          <a:stretch/>
        </p:blipFill>
        <p:spPr>
          <a:xfrm>
            <a:off x="7772400" y="7772400"/>
            <a:ext cx="9144000" cy="5143500"/>
          </a:xfrm>
          <a:prstGeom prst="rect">
            <a:avLst/>
          </a:prstGeom>
          <a:noFill/>
          <a:ln>
            <a:noFill/>
          </a:ln>
        </p:spPr>
      </p:pic>
      <p:pic>
        <p:nvPicPr>
          <p:cNvPr id="55" name="Google Shape;1859;g2139e008f02_0_0">
            <a:extLst>
              <a:ext uri="{FF2B5EF4-FFF2-40B4-BE49-F238E27FC236}">
                <a16:creationId xmlns:a16="http://schemas.microsoft.com/office/drawing/2014/main" id="{E95070D2-E4F5-B430-DB4D-4F5ED07A39ED}"/>
              </a:ext>
            </a:extLst>
          </p:cNvPr>
          <p:cNvPicPr preferRelativeResize="0"/>
          <p:nvPr/>
        </p:nvPicPr>
        <p:blipFill rotWithShape="1">
          <a:blip r:embed="rId3">
            <a:alphaModFix/>
          </a:blip>
          <a:srcRect l="-65210" t="3320" r="65210" b="-3320"/>
          <a:stretch/>
        </p:blipFill>
        <p:spPr>
          <a:xfrm>
            <a:off x="7924800" y="7924800"/>
            <a:ext cx="9144000" cy="5143500"/>
          </a:xfrm>
          <a:prstGeom prst="rect">
            <a:avLst/>
          </a:prstGeom>
          <a:noFill/>
          <a:ln>
            <a:noFill/>
          </a:ln>
        </p:spPr>
      </p:pic>
      <p:pic>
        <p:nvPicPr>
          <p:cNvPr id="56" name="Google Shape;1859;g2139e008f02_0_0">
            <a:extLst>
              <a:ext uri="{FF2B5EF4-FFF2-40B4-BE49-F238E27FC236}">
                <a16:creationId xmlns:a16="http://schemas.microsoft.com/office/drawing/2014/main" id="{44DAE489-4306-9868-35A0-FA8FD76F5AA4}"/>
              </a:ext>
            </a:extLst>
          </p:cNvPr>
          <p:cNvPicPr preferRelativeResize="0"/>
          <p:nvPr/>
        </p:nvPicPr>
        <p:blipFill rotWithShape="1">
          <a:blip r:embed="rId3">
            <a:alphaModFix/>
          </a:blip>
          <a:srcRect l="-65210" t="3320" r="65210" b="-3320"/>
          <a:stretch/>
        </p:blipFill>
        <p:spPr>
          <a:xfrm>
            <a:off x="8077200" y="8077200"/>
            <a:ext cx="9144000" cy="5143500"/>
          </a:xfrm>
          <a:prstGeom prst="rect">
            <a:avLst/>
          </a:prstGeom>
          <a:noFill/>
          <a:ln>
            <a:noFill/>
          </a:ln>
        </p:spPr>
      </p:pic>
      <p:pic>
        <p:nvPicPr>
          <p:cNvPr id="57" name="Google Shape;1859;g2139e008f02_0_0">
            <a:extLst>
              <a:ext uri="{FF2B5EF4-FFF2-40B4-BE49-F238E27FC236}">
                <a16:creationId xmlns:a16="http://schemas.microsoft.com/office/drawing/2014/main" id="{D7BE9207-76B2-41F8-BCBA-ADE7B7AF4446}"/>
              </a:ext>
            </a:extLst>
          </p:cNvPr>
          <p:cNvPicPr preferRelativeResize="0"/>
          <p:nvPr/>
        </p:nvPicPr>
        <p:blipFill rotWithShape="1">
          <a:blip r:embed="rId3">
            <a:alphaModFix/>
          </a:blip>
          <a:srcRect l="-65210" t="3320" r="65210" b="-3320"/>
          <a:stretch/>
        </p:blipFill>
        <p:spPr>
          <a:xfrm>
            <a:off x="8229600" y="8229600"/>
            <a:ext cx="9144000" cy="5143500"/>
          </a:xfrm>
          <a:prstGeom prst="rect">
            <a:avLst/>
          </a:prstGeom>
          <a:noFill/>
          <a:ln>
            <a:noFill/>
          </a:ln>
        </p:spPr>
      </p:pic>
      <p:pic>
        <p:nvPicPr>
          <p:cNvPr id="58" name="Google Shape;1859;g2139e008f02_0_0">
            <a:extLst>
              <a:ext uri="{FF2B5EF4-FFF2-40B4-BE49-F238E27FC236}">
                <a16:creationId xmlns:a16="http://schemas.microsoft.com/office/drawing/2014/main" id="{285888DA-4E49-A3EC-D1B6-CFBD91F3E669}"/>
              </a:ext>
            </a:extLst>
          </p:cNvPr>
          <p:cNvPicPr preferRelativeResize="0"/>
          <p:nvPr/>
        </p:nvPicPr>
        <p:blipFill rotWithShape="1">
          <a:blip r:embed="rId3">
            <a:alphaModFix/>
          </a:blip>
          <a:srcRect l="-65210" t="3320" r="65210" b="-3320"/>
          <a:stretch/>
        </p:blipFill>
        <p:spPr>
          <a:xfrm>
            <a:off x="8382000" y="8382000"/>
            <a:ext cx="9144000" cy="5143500"/>
          </a:xfrm>
          <a:prstGeom prst="rect">
            <a:avLst/>
          </a:prstGeom>
          <a:noFill/>
          <a:ln>
            <a:noFill/>
          </a:ln>
        </p:spPr>
      </p:pic>
      <p:pic>
        <p:nvPicPr>
          <p:cNvPr id="59" name="Google Shape;1859;g2139e008f02_0_0">
            <a:extLst>
              <a:ext uri="{FF2B5EF4-FFF2-40B4-BE49-F238E27FC236}">
                <a16:creationId xmlns:a16="http://schemas.microsoft.com/office/drawing/2014/main" id="{34A549D2-51A3-6BBC-14F3-9019711843B3}"/>
              </a:ext>
            </a:extLst>
          </p:cNvPr>
          <p:cNvPicPr preferRelativeResize="0"/>
          <p:nvPr/>
        </p:nvPicPr>
        <p:blipFill rotWithShape="1">
          <a:blip r:embed="rId3">
            <a:alphaModFix/>
          </a:blip>
          <a:srcRect l="-65210" t="3320" r="65210" b="-3320"/>
          <a:stretch/>
        </p:blipFill>
        <p:spPr>
          <a:xfrm>
            <a:off x="8534400" y="8534400"/>
            <a:ext cx="9144000" cy="5143500"/>
          </a:xfrm>
          <a:prstGeom prst="rect">
            <a:avLst/>
          </a:prstGeom>
          <a:noFill/>
          <a:ln>
            <a:noFill/>
          </a:ln>
        </p:spPr>
      </p:pic>
      <p:pic>
        <p:nvPicPr>
          <p:cNvPr id="60" name="Google Shape;1859;g2139e008f02_0_0">
            <a:extLst>
              <a:ext uri="{FF2B5EF4-FFF2-40B4-BE49-F238E27FC236}">
                <a16:creationId xmlns:a16="http://schemas.microsoft.com/office/drawing/2014/main" id="{5E35C059-43B6-01D8-790C-3C74B2E8EFF7}"/>
              </a:ext>
            </a:extLst>
          </p:cNvPr>
          <p:cNvPicPr preferRelativeResize="0"/>
          <p:nvPr/>
        </p:nvPicPr>
        <p:blipFill rotWithShape="1">
          <a:blip r:embed="rId3">
            <a:alphaModFix/>
          </a:blip>
          <a:srcRect l="-65210" t="3320" r="65210" b="-3320"/>
          <a:stretch/>
        </p:blipFill>
        <p:spPr>
          <a:xfrm>
            <a:off x="8686800" y="8686800"/>
            <a:ext cx="9144000" cy="5143500"/>
          </a:xfrm>
          <a:prstGeom prst="rect">
            <a:avLst/>
          </a:prstGeom>
          <a:noFill/>
          <a:ln>
            <a:noFill/>
          </a:ln>
        </p:spPr>
      </p:pic>
      <p:pic>
        <p:nvPicPr>
          <p:cNvPr id="61" name="Google Shape;1859;g2139e008f02_0_0">
            <a:extLst>
              <a:ext uri="{FF2B5EF4-FFF2-40B4-BE49-F238E27FC236}">
                <a16:creationId xmlns:a16="http://schemas.microsoft.com/office/drawing/2014/main" id="{FA0C6F80-FEEB-9CD4-9448-24A5C33E781A}"/>
              </a:ext>
            </a:extLst>
          </p:cNvPr>
          <p:cNvPicPr preferRelativeResize="0"/>
          <p:nvPr/>
        </p:nvPicPr>
        <p:blipFill rotWithShape="1">
          <a:blip r:embed="rId3">
            <a:alphaModFix/>
          </a:blip>
          <a:srcRect l="-65210" t="3320" r="65210" b="-3320"/>
          <a:stretch/>
        </p:blipFill>
        <p:spPr>
          <a:xfrm>
            <a:off x="8839200" y="8839200"/>
            <a:ext cx="9144000" cy="5143500"/>
          </a:xfrm>
          <a:prstGeom prst="rect">
            <a:avLst/>
          </a:prstGeom>
          <a:noFill/>
          <a:ln>
            <a:noFill/>
          </a:ln>
        </p:spPr>
      </p:pic>
      <p:pic>
        <p:nvPicPr>
          <p:cNvPr id="62" name="Google Shape;1859;g2139e008f02_0_0">
            <a:extLst>
              <a:ext uri="{FF2B5EF4-FFF2-40B4-BE49-F238E27FC236}">
                <a16:creationId xmlns:a16="http://schemas.microsoft.com/office/drawing/2014/main" id="{A6640D05-1B11-350E-3C46-D2B1769E0241}"/>
              </a:ext>
            </a:extLst>
          </p:cNvPr>
          <p:cNvPicPr preferRelativeResize="0"/>
          <p:nvPr/>
        </p:nvPicPr>
        <p:blipFill rotWithShape="1">
          <a:blip r:embed="rId3">
            <a:alphaModFix/>
          </a:blip>
          <a:srcRect l="-65210" t="3320" r="65210" b="-3320"/>
          <a:stretch/>
        </p:blipFill>
        <p:spPr>
          <a:xfrm>
            <a:off x="8991600" y="8991600"/>
            <a:ext cx="9144000" cy="5143500"/>
          </a:xfrm>
          <a:prstGeom prst="rect">
            <a:avLst/>
          </a:prstGeom>
          <a:noFill/>
          <a:ln>
            <a:noFill/>
          </a:ln>
        </p:spPr>
      </p:pic>
      <p:sp>
        <p:nvSpPr>
          <p:cNvPr id="1856" name="TextBox 1855">
            <a:extLst>
              <a:ext uri="{FF2B5EF4-FFF2-40B4-BE49-F238E27FC236}">
                <a16:creationId xmlns:a16="http://schemas.microsoft.com/office/drawing/2014/main" id="{68E4725C-421D-56F8-8DB6-01ED4F2A1A51}"/>
              </a:ext>
            </a:extLst>
          </p:cNvPr>
          <p:cNvSpPr txBox="1"/>
          <p:nvPr/>
        </p:nvSpPr>
        <p:spPr>
          <a:xfrm>
            <a:off x="466802" y="657532"/>
            <a:ext cx="8544002" cy="1200329"/>
          </a:xfrm>
          <a:prstGeom prst="rect">
            <a:avLst/>
          </a:prstGeom>
          <a:noFill/>
        </p:spPr>
        <p:txBody>
          <a:bodyPr wrap="square">
            <a:spAutoFit/>
          </a:bodyPr>
          <a:lstStyle/>
          <a:p>
            <a:r>
              <a:rPr lang="en-US" sz="1800" dirty="0"/>
              <a:t>Video conferencing is</a:t>
            </a:r>
            <a:r>
              <a:rPr lang="en-US" sz="1800" b="1" dirty="0"/>
              <a:t> live, visual connection between two or more remote parties over the internet that simulates a face-to-face meeting</a:t>
            </a:r>
            <a:r>
              <a:rPr lang="en-US" sz="1800" dirty="0"/>
              <a:t>. Video conferencing is important because it joins people who would not normally be able to form a face-to-face connection</a:t>
            </a:r>
            <a:endParaRPr lang="en-US" sz="1800" dirty="0">
              <a:solidFill>
                <a:schemeClr val="tx1">
                  <a:lumMod val="75000"/>
                  <a:lumOff val="25000"/>
                </a:schemeClr>
              </a:solidFill>
            </a:endParaRPr>
          </a:p>
        </p:txBody>
      </p:sp>
      <p:sp>
        <p:nvSpPr>
          <p:cNvPr id="1861" name="TextBox 1860">
            <a:extLst>
              <a:ext uri="{FF2B5EF4-FFF2-40B4-BE49-F238E27FC236}">
                <a16:creationId xmlns:a16="http://schemas.microsoft.com/office/drawing/2014/main" id="{69842A44-D181-76F8-B22B-ED917E7771EC}"/>
              </a:ext>
            </a:extLst>
          </p:cNvPr>
          <p:cNvSpPr txBox="1"/>
          <p:nvPr/>
        </p:nvSpPr>
        <p:spPr>
          <a:xfrm>
            <a:off x="418102" y="3278337"/>
            <a:ext cx="8310716" cy="1015663"/>
          </a:xfrm>
          <a:prstGeom prst="rect">
            <a:avLst/>
          </a:prstGeom>
          <a:noFill/>
        </p:spPr>
        <p:txBody>
          <a:bodyPr wrap="square">
            <a:spAutoFit/>
          </a:bodyPr>
          <a:lstStyle/>
          <a:p>
            <a:r>
              <a:rPr lang="en-US" sz="2000" dirty="0"/>
              <a:t>Participants connect in a virtual meeting using HD video and audio across web, desktop, mobile or video system. Solutions like </a:t>
            </a:r>
            <a:r>
              <a:rPr lang="en-US" sz="2000" dirty="0" err="1"/>
              <a:t>Webex</a:t>
            </a:r>
            <a:r>
              <a:rPr lang="en-US" sz="2000" dirty="0"/>
              <a:t> also offer sophisticated video conferencing features like screen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矩形"/>
          <p:cNvSpPr/>
          <p:nvPr/>
        </p:nvSpPr>
        <p:spPr>
          <a:xfrm>
            <a:off x="4114737" y="2120867"/>
            <a:ext cx="914385" cy="300990"/>
          </a:xfrm>
          <a:prstGeom prst="rect">
            <a:avLst/>
          </a:prstGeom>
          <a:noFill/>
          <a:ln w="12700" cap="flat" cmpd="sng">
            <a:noFill/>
            <a:prstDash val="solid"/>
            <a:miter/>
          </a:ln>
        </p:spPr>
      </p:sp>
      <p:sp>
        <p:nvSpPr>
          <p:cNvPr id="1048599" name="文本框"/>
          <p:cNvSpPr>
            <a:spLocks noGrp="1"/>
          </p:cNvSpPr>
          <p:nvPr>
            <p:ph type="title"/>
          </p:nvPr>
        </p:nvSpPr>
        <p:spPr>
          <a:xfrm>
            <a:off x="171387" y="202405"/>
            <a:ext cx="7886700" cy="344091"/>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dirty="0">
                <a:solidFill>
                  <a:srgbClr val="000000"/>
                </a:solidFill>
                <a:latin typeface="Arial" charset="0"/>
                <a:ea typeface="Arial" charset="0"/>
                <a:cs typeface="Lucida Sans" charset="0"/>
              </a:rPr>
              <a:t>Task 4 :: Backend (Module 4)</a:t>
            </a:r>
            <a:endParaRPr lang="zh-CN" altLang="en-US" sz="1400" b="0" i="0" u="none" strike="noStrike" kern="0" cap="none" spc="0" baseline="0" dirty="0">
              <a:solidFill>
                <a:srgbClr val="000000"/>
              </a:solidFill>
              <a:latin typeface="Arial" charset="0"/>
              <a:ea typeface="Arial" charset="0"/>
              <a:cs typeface="Lucida Sans" charset="0"/>
            </a:endParaRPr>
          </a:p>
        </p:txBody>
      </p:sp>
      <p:sp>
        <p:nvSpPr>
          <p:cNvPr id="1048600" name="矩形"/>
          <p:cNvSpPr/>
          <p:nvPr/>
        </p:nvSpPr>
        <p:spPr>
          <a:xfrm>
            <a:off x="336581" y="836807"/>
            <a:ext cx="4574745" cy="258532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u="none" strike="noStrike" kern="0" cap="none" spc="0" baseline="0" dirty="0">
                <a:solidFill>
                  <a:srgbClr val="000000"/>
                </a:solidFill>
                <a:latin typeface="Arial" charset="0"/>
                <a:ea typeface="Arial" charset="0"/>
                <a:cs typeface="Arial" charset="0"/>
              </a:rPr>
              <a:t>What is backend? </a:t>
            </a:r>
          </a:p>
          <a:p>
            <a:pPr marL="0" indent="0" algn="l">
              <a:lnSpc>
                <a:spcPct val="100000"/>
              </a:lnSpc>
              <a:spcBef>
                <a:spcPts val="0"/>
              </a:spcBef>
              <a:spcAft>
                <a:spcPts val="0"/>
              </a:spcAft>
              <a:buNone/>
            </a:pPr>
            <a:r>
              <a:rPr lang="en-US" altLang="zh-CN" sz="1800" u="none" strike="noStrike" kern="0" cap="none" spc="0" baseline="0" dirty="0">
                <a:solidFill>
                  <a:srgbClr val="000000"/>
                </a:solidFill>
                <a:latin typeface="Arial" charset="0"/>
                <a:ea typeface="Arial" charset="0"/>
                <a:cs typeface="Arial" charset="0"/>
              </a:rPr>
              <a:t>           </a:t>
            </a:r>
          </a:p>
          <a:p>
            <a:pPr marL="0" indent="0" algn="l">
              <a:lnSpc>
                <a:spcPct val="100000"/>
              </a:lnSpc>
              <a:spcBef>
                <a:spcPts val="0"/>
              </a:spcBef>
              <a:spcAft>
                <a:spcPts val="0"/>
              </a:spcAft>
              <a:buNone/>
            </a:pPr>
            <a:r>
              <a:rPr lang="en-US" altLang="zh-CN" sz="1800" dirty="0"/>
              <a:t>           </a:t>
            </a:r>
            <a:r>
              <a:rPr lang="en-US" altLang="zh-CN" sz="1800" u="none" strike="noStrike" kern="0" cap="none" spc="0" baseline="0" dirty="0">
                <a:solidFill>
                  <a:srgbClr val="000000"/>
                </a:solidFill>
                <a:latin typeface="Arial" charset="0"/>
                <a:ea typeface="Arial" charset="0"/>
                <a:cs typeface="Arial" charset="0"/>
              </a:rPr>
              <a:t>The backend includes tools for website setup and business management. Users can upload products, organize them into categories, and choose which payment methods to accept. Many food delivery platforms offer online store templates to make design fast and easy.</a:t>
            </a:r>
            <a:endParaRPr lang="zh-CN" altLang="en-US" sz="1800" u="none" strike="noStrike" kern="0" cap="none" spc="0" baseline="0" dirty="0">
              <a:solidFill>
                <a:srgbClr val="000000"/>
              </a:solidFill>
              <a:latin typeface="Arial" charset="0"/>
              <a:ea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文本框"/>
          <p:cNvSpPr>
            <a:spLocks noGrp="1"/>
          </p:cNvSpPr>
          <p:nvPr>
            <p:ph type="title"/>
          </p:nvPr>
        </p:nvSpPr>
        <p:spPr>
          <a:xfrm>
            <a:off x="135731" y="211685"/>
            <a:ext cx="7886700" cy="344091"/>
          </a:xfrm>
          <a:prstGeom prst="rect">
            <a:avLst/>
          </a:prstGeom>
          <a:noFill/>
          <a:ln w="12700" cap="flat" cmpd="sng">
            <a:noFill/>
            <a:prstDash val="solid"/>
            <a:round/>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Lucida Sans" charset="0"/>
              </a:rPr>
              <a:t>Task 4 :: Backend (Module 4)</a:t>
            </a:r>
            <a:endParaRPr lang="zh-CN" altLang="en-US" sz="1400" b="0" i="0" u="none" strike="noStrike" kern="0" cap="none" spc="0" baseline="0">
              <a:solidFill>
                <a:srgbClr val="000000"/>
              </a:solidFill>
              <a:latin typeface="Arial" charset="0"/>
              <a:ea typeface="Arial" charset="0"/>
              <a:cs typeface="Lucida Sans" charset="0"/>
            </a:endParaRPr>
          </a:p>
        </p:txBody>
      </p:sp>
      <p:sp>
        <p:nvSpPr>
          <p:cNvPr id="1048603" name="文本框"/>
          <p:cNvSpPr>
            <a:spLocks noGrp="1"/>
          </p:cNvSpPr>
          <p:nvPr>
            <p:ph type="body" idx="1"/>
          </p:nvPr>
        </p:nvSpPr>
        <p:spPr>
          <a:xfrm>
            <a:off x="0" y="1382234"/>
            <a:ext cx="7123814" cy="1184704"/>
          </a:xfrm>
          <a:prstGeom prst="rect">
            <a:avLst/>
          </a:prstGeom>
          <a:noFill/>
          <a:ln w="12700" cap="flat" cmpd="sng">
            <a:noFill/>
            <a:prstDash val="solid"/>
            <a:round/>
          </a:ln>
        </p:spPr>
        <p:txBody>
          <a:bodyPr vert="horz" wrap="square" lIns="91440" tIns="45720" rIns="91440" bIns="45720" anchor="ctr" anchorCtr="0">
            <a:prstTxWarp prst="textNoShape">
              <a:avLst/>
            </a:prstTxWarp>
          </a:bodyPr>
          <a:lstStyle/>
          <a:p>
            <a:r>
              <a:rPr lang="en-US" sz="1800" b="1" dirty="0"/>
              <a:t>Video Conferencing Modes</a:t>
            </a:r>
            <a:endParaRPr lang="en-US" sz="1800" dirty="0"/>
          </a:p>
          <a:p>
            <a:endParaRPr lang="en-US" sz="2000" dirty="0"/>
          </a:p>
          <a:p>
            <a:pPr>
              <a:buFont typeface="Wingdings" pitchFamily="2" charset="2"/>
              <a:buChar char="§"/>
            </a:pPr>
            <a:r>
              <a:rPr lang="en-US" sz="1600" dirty="0"/>
              <a:t>Point-to-Point (P2P) Video Conferencing</a:t>
            </a:r>
          </a:p>
          <a:p>
            <a:pPr>
              <a:buFont typeface="Wingdings" pitchFamily="2" charset="2"/>
              <a:buChar char="§"/>
            </a:pPr>
            <a:r>
              <a:rPr lang="en-US" sz="1600" dirty="0"/>
              <a:t>Multi-Point Video Conferencing</a:t>
            </a:r>
          </a:p>
          <a:p>
            <a:pPr>
              <a:buFont typeface="Wingdings" pitchFamily="2" charset="2"/>
              <a:buChar char="§"/>
            </a:pPr>
            <a:r>
              <a:rPr lang="en-US" sz="1600" dirty="0"/>
              <a:t>Role-Based Video Conferencing (virtual meeting)</a:t>
            </a:r>
          </a:p>
          <a:p>
            <a:pPr>
              <a:buFont typeface="Wingdings" pitchFamily="2" charset="2"/>
              <a:buChar char="§"/>
            </a:pPr>
            <a:r>
              <a:rPr lang="en-US" sz="1600" dirty="0"/>
              <a:t>Desktop Video Conferencing Technology</a:t>
            </a:r>
          </a:p>
          <a:p>
            <a:pPr>
              <a:buFont typeface="Wingdings" pitchFamily="2" charset="2"/>
              <a:buChar char="§"/>
            </a:pPr>
            <a:r>
              <a:rPr lang="en-US" sz="1600" dirty="0"/>
              <a:t>Room-Based Video Conferencing Technology </a:t>
            </a:r>
          </a:p>
          <a:p>
            <a:pPr marL="0" indent="0" algn="l">
              <a:lnSpc>
                <a:spcPct val="100000"/>
              </a:lnSpc>
              <a:spcBef>
                <a:spcPts val="0"/>
              </a:spcBef>
              <a:spcAft>
                <a:spcPts val="0"/>
              </a:spcAft>
              <a:buFont typeface="Wingdings" pitchFamily="2" charset="2"/>
              <a:buChar char="§"/>
            </a:pPr>
            <a:endParaRPr lang="zh-CN" altLang="en-US" sz="2000" b="1" i="1" u="none" strike="noStrike" kern="0" cap="none" spc="0" baseline="0" dirty="0">
              <a:solidFill>
                <a:schemeClr val="tx1"/>
              </a:solidFill>
              <a:latin typeface="Satoshi" charset="0"/>
              <a:ea typeface="Arial" charset="0"/>
              <a:cs typeface="Lucida San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文本框"/>
          <p:cNvSpPr>
            <a:spLocks noGrp="1"/>
          </p:cNvSpPr>
          <p:nvPr>
            <p:ph type="body" idx="1"/>
          </p:nvPr>
        </p:nvSpPr>
        <p:spPr>
          <a:xfrm>
            <a:off x="3719245" y="2264415"/>
            <a:ext cx="1714799"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ctr">
              <a:lnSpc>
                <a:spcPct val="100000"/>
              </a:lnSpc>
              <a:spcBef>
                <a:spcPts val="0"/>
              </a:spcBef>
              <a:spcAft>
                <a:spcPts val="0"/>
              </a:spcAft>
              <a:buNone/>
            </a:pPr>
            <a:r>
              <a:rPr lang="en-US" altLang="zh-CN" sz="1800" b="1" i="0" u="none" strike="noStrike" kern="0" cap="none" spc="0" baseline="0">
                <a:solidFill>
                  <a:srgbClr val="223669"/>
                </a:solidFill>
                <a:latin typeface="EB Garamond" charset="0"/>
                <a:ea typeface="EB Garamond" charset="0"/>
                <a:cs typeface="EB Garamond" charset="0"/>
                <a:sym typeface="EB Garamond" charset="0"/>
              </a:rPr>
              <a:t>Check-List</a:t>
            </a:r>
            <a:endParaRPr lang="zh-CN" altLang="en-US" sz="1800" b="1" i="0" u="none" strike="noStrike" kern="0" cap="none" spc="0" baseline="0">
              <a:solidFill>
                <a:srgbClr val="223669"/>
              </a:solidFill>
              <a:latin typeface="EB Garamond" charset="0"/>
              <a:ea typeface="EB Garamond" charset="0"/>
              <a:cs typeface="EB Garamond" charset="0"/>
              <a:sym typeface="EB Garamond" charset="0"/>
            </a:endParaRPr>
          </a:p>
        </p:txBody>
      </p:sp>
      <p:sp>
        <p:nvSpPr>
          <p:cNvPr id="1048630" name="文本框"/>
          <p:cNvSpPr>
            <a:spLocks noGrp="1"/>
          </p:cNvSpPr>
          <p:nvPr>
            <p:ph type="body" idx="2"/>
          </p:nvPr>
        </p:nvSpPr>
        <p:spPr>
          <a:xfrm>
            <a:off x="817134" y="961108"/>
            <a:ext cx="1714799"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Gather requirements for the project</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1" name="文本框"/>
          <p:cNvSpPr>
            <a:spLocks noGrp="1"/>
          </p:cNvSpPr>
          <p:nvPr>
            <p:ph type="body" idx="3"/>
          </p:nvPr>
        </p:nvSpPr>
        <p:spPr>
          <a:xfrm>
            <a:off x="633920" y="2188616"/>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Prepare database design schemas</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2" name="文本框"/>
          <p:cNvSpPr>
            <a:spLocks noGrp="1"/>
          </p:cNvSpPr>
          <p:nvPr>
            <p:ph type="body" idx="4"/>
          </p:nvPr>
        </p:nvSpPr>
        <p:spPr>
          <a:xfrm>
            <a:off x="803908" y="3448851"/>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Get your initial project Structure ready</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3" name="文本框"/>
          <p:cNvSpPr>
            <a:spLocks noGrp="1"/>
          </p:cNvSpPr>
          <p:nvPr>
            <p:ph type="body" idx="5"/>
          </p:nvPr>
        </p:nvSpPr>
        <p:spPr>
          <a:xfrm>
            <a:off x="1798245" y="4258551"/>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r">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Initiate a git repository</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4" name="文本框"/>
          <p:cNvSpPr>
            <a:spLocks noGrp="1"/>
          </p:cNvSpPr>
          <p:nvPr>
            <p:ph type="body" idx="6"/>
          </p:nvPr>
        </p:nvSpPr>
        <p:spPr>
          <a:xfrm>
            <a:off x="6615516" y="961108"/>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add Readme.md file with description of the project</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5" name="文本框"/>
          <p:cNvSpPr>
            <a:spLocks noGrp="1"/>
          </p:cNvSpPr>
          <p:nvPr>
            <p:ph type="body" idx="7"/>
          </p:nvPr>
        </p:nvSpPr>
        <p:spPr>
          <a:xfrm>
            <a:off x="6787153" y="2188616"/>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Commit all changes with "first commit"</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6" name="文本框"/>
          <p:cNvSpPr>
            <a:spLocks noGrp="1"/>
          </p:cNvSpPr>
          <p:nvPr>
            <p:ph type="body" idx="8"/>
          </p:nvPr>
        </p:nvSpPr>
        <p:spPr>
          <a:xfrm>
            <a:off x="6602289" y="3448851"/>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create a repository on github realted to project</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7" name="文本框"/>
          <p:cNvSpPr>
            <a:spLocks noGrp="1"/>
          </p:cNvSpPr>
          <p:nvPr>
            <p:ph type="body" idx="9"/>
          </p:nvPr>
        </p:nvSpPr>
        <p:spPr>
          <a:xfrm>
            <a:off x="5584938" y="4258551"/>
            <a:ext cx="1714800" cy="3201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EB Garamond" charset="0"/>
                <a:ea typeface="EB Garamond" charset="0"/>
                <a:cs typeface="EB Garamond" charset="0"/>
                <a:sym typeface="EB Garamond" charset="0"/>
              </a:rPr>
              <a:t>Push your changes to github</a:t>
            </a:r>
            <a:endParaRPr lang="zh-CN" altLang="en-US" sz="1000" b="0" i="0" u="none" strike="noStrike" kern="0" cap="none" spc="0" baseline="0">
              <a:solidFill>
                <a:srgbClr val="000000"/>
              </a:solidFill>
              <a:latin typeface="EB Garamond" charset="0"/>
              <a:ea typeface="EB Garamond" charset="0"/>
              <a:cs typeface="EB Garamond" charset="0"/>
              <a:sym typeface="EB Garamond" charset="0"/>
            </a:endParaRPr>
          </a:p>
        </p:txBody>
      </p:sp>
      <p:sp>
        <p:nvSpPr>
          <p:cNvPr id="1048638" name="矩形"/>
          <p:cNvSpPr/>
          <p:nvPr/>
        </p:nvSpPr>
        <p:spPr>
          <a:xfrm>
            <a:off x="193300" y="125175"/>
            <a:ext cx="3126300" cy="906750"/>
          </a:xfrm>
          <a:prstGeom prst="rect">
            <a:avLst/>
          </a:prstGeom>
          <a:noFill/>
          <a:ln w="12700" cap="flat" cmpd="sng">
            <a:noFill/>
            <a:prstDash val="solid"/>
            <a:round/>
          </a:ln>
        </p:spPr>
        <p:txBody>
          <a:bodyPr vert="horz" wrap="square" lIns="91425" tIns="91425" rIns="91425" bIns="91425"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C88C32"/>
                </a:solidFill>
                <a:latin typeface="EB Garamond" charset="0"/>
                <a:ea typeface="EB Garamond" charset="0"/>
                <a:cs typeface="EB Garamond" charset="0"/>
                <a:sym typeface="EB Garamond" charset="0"/>
              </a:rPr>
              <a:t>Assessment Parameter</a:t>
            </a:r>
            <a:endParaRPr lang="zh-CN" altLang="en-US" sz="2400" b="1" i="0" u="none" strike="noStrike" kern="0" cap="none" spc="0" baseline="0">
              <a:solidFill>
                <a:srgbClr val="C88C32"/>
              </a:solidFill>
              <a:latin typeface="EB Garamond" charset="0"/>
              <a:ea typeface="EB Garamond" charset="0"/>
              <a:cs typeface="EB Garamond" charset="0"/>
              <a:sym typeface="EB Garamond"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dirty="0"/>
              <a:t>Submission </a:t>
            </a:r>
            <a:r>
              <a:rPr lang="en-US" dirty="0" err="1"/>
              <a:t>Github</a:t>
            </a:r>
            <a:endParaRPr dirty="0"/>
          </a:p>
        </p:txBody>
      </p:sp>
      <p:sp>
        <p:nvSpPr>
          <p:cNvPr id="1880" name="Google Shape;1880;p212"/>
          <p:cNvSpPr txBox="1">
            <a:spLocks noGrp="1"/>
          </p:cNvSpPr>
          <p:nvPr>
            <p:ph type="body" idx="2"/>
          </p:nvPr>
        </p:nvSpPr>
        <p:spPr>
          <a:xfrm>
            <a:off x="3880883" y="1784872"/>
            <a:ext cx="3057410" cy="954067"/>
          </a:xfrm>
          <a:prstGeom prst="rect">
            <a:avLst/>
          </a:prstGeom>
          <a:noFill/>
          <a:ln>
            <a:noFill/>
          </a:ln>
        </p:spPr>
        <p:txBody>
          <a:bodyPr spcFirstLastPara="1" wrap="square" lIns="91425" tIns="45700" rIns="91425" bIns="45700" anchor="ctr" anchorCtr="0">
            <a:spAutoFit/>
          </a:bodyPr>
          <a:lstStyle/>
          <a:p>
            <a:r>
              <a:rPr lang="en-IN" b="0" i="0">
                <a:solidFill>
                  <a:schemeClr val="tx1"/>
                </a:solidFill>
              </a:rPr>
              <a:t>https://github.com/NirmalKumar12345/Video-conferencing-backend-coding</a:t>
            </a:r>
            <a:endParaRPr lang="en-US" b="0" i="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pic>
        <p:nvPicPr>
          <p:cNvPr id="1885" name="Google Shape;1885;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396</Words>
  <Application>Microsoft Office PowerPoint</Application>
  <PresentationFormat>On-screen Show (16:9)</PresentationFormat>
  <Paragraphs>63</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Your Project Name</vt:lpstr>
      <vt:lpstr>Task 4 :: Backend (Module 4)</vt:lpstr>
      <vt:lpstr>PowerPoint Presentation</vt:lpstr>
      <vt:lpstr>Task 4 :: Backend (Module 4)</vt:lpstr>
      <vt:lpstr>Task 4 :: Backend (Module 4)</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Unknown User</cp:lastModifiedBy>
  <cp:revision>16</cp:revision>
  <dcterms:created xsi:type="dcterms:W3CDTF">2020-08-13T11:21:46Z</dcterms:created>
  <dcterms:modified xsi:type="dcterms:W3CDTF">2023-05-03T17:26:49Z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3881582</vt:lpwstr>
  </property>
  <property fmtid="{D5CDD505-2E9C-101B-9397-08002B2CF9AE}" name="NXPowerLiteSettings" pid="3">
    <vt:lpwstr>F7000400038000</vt:lpwstr>
  </property>
  <property fmtid="{D5CDD505-2E9C-101B-9397-08002B2CF9AE}" name="NXPowerLiteVersion" pid="4">
    <vt:lpwstr>S9.2.0</vt:lpwstr>
  </property>
</Properties>
</file>