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r>
              <a:rPr lang="en-IN" dirty="0" smtClean="0">
                <a:solidFill>
                  <a:srgbClr val="0070C0"/>
                </a:solidFill>
                <a:latin typeface="Arial Black" pitchFamily="34" charset="0"/>
              </a:rPr>
              <a:t/>
            </a:r>
            <a:br>
              <a:rPr lang="en-IN" dirty="0" smtClean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 smtClean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smtClean="0"/>
              <a:t>I.Paviya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DS18B20 TEMPERATURE </a:t>
            </a:r>
            <a:r>
              <a:rPr lang="en-US" sz="2400" dirty="0" smtClean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 err="1" smtClean="0">
                <a:latin typeface="Algerian" pitchFamily="82" charset="0"/>
              </a:rPr>
              <a:t>Arduino</a:t>
            </a:r>
            <a:r>
              <a:rPr lang="en-US" sz="4000" u="sng" dirty="0" smtClean="0">
                <a:latin typeface="Algerian" pitchFamily="82" charset="0"/>
              </a:rPr>
              <a:t>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</a:t>
            </a:r>
            <a:r>
              <a:rPr lang="en-US" sz="2600" b="1" dirty="0" smtClean="0">
                <a:solidFill>
                  <a:schemeClr val="tx1"/>
                </a:solidFill>
              </a:rPr>
              <a:t>Interface: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Low-Power Mode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lgerian" pitchFamily="82" charset="0"/>
              </a:rPr>
              <a:t>Node</a:t>
            </a:r>
            <a:r>
              <a:rPr lang="en-US" sz="4000" dirty="0" smtClean="0">
                <a:latin typeface="Algerian" pitchFamily="82" charset="0"/>
              </a:rPr>
              <a:t> </a:t>
            </a:r>
            <a:r>
              <a:rPr lang="en-US" sz="4000" u="sng" dirty="0" smtClean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</a:t>
            </a:r>
            <a:r>
              <a:rPr lang="en-US" sz="2800" b="1" dirty="0" smtClean="0">
                <a:solidFill>
                  <a:schemeClr val="tx1"/>
                </a:solidFill>
              </a:rPr>
              <a:t>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tx1"/>
                </a:solidFill>
              </a:rPr>
              <a:t>WirelessCommunication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</a:t>
            </a:r>
            <a:r>
              <a:rPr lang="en-US" u="sng" dirty="0" smtClean="0">
                <a:latin typeface="Algerian" pitchFamily="82" charset="0"/>
              </a:rPr>
              <a:t>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>
                <a:latin typeface="Algerian" pitchFamily="82" charset="0"/>
              </a:rPr>
              <a:t>DS18B20 temperature sensor</a:t>
            </a:r>
            <a:r>
              <a:rPr lang="en-IN" u="sng" dirty="0" smtClean="0"/>
              <a:t/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Calibration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b="1" dirty="0" smtClean="0"/>
              <a:t>Temperature Measurement</a:t>
            </a:r>
          </a:p>
          <a:p>
            <a:r>
              <a:rPr lang="en-US" sz="2800" b="1" dirty="0" smtClean="0"/>
              <a:t>Data </a:t>
            </a:r>
            <a:r>
              <a:rPr lang="en-US" sz="2800" b="1" dirty="0"/>
              <a:t>Logging and </a:t>
            </a:r>
            <a:r>
              <a:rPr lang="en-US" sz="2800" b="1" dirty="0" smtClean="0"/>
              <a:t>Analysis</a:t>
            </a:r>
          </a:p>
          <a:p>
            <a:r>
              <a:rPr lang="en-US" sz="2800" b="1" dirty="0" smtClean="0"/>
              <a:t>Environmental Monitoring</a:t>
            </a:r>
          </a:p>
          <a:p>
            <a:r>
              <a:rPr lang="en-US" sz="2800" b="1" dirty="0" smtClean="0"/>
              <a:t>Energy Efficiency</a:t>
            </a:r>
          </a:p>
          <a:p>
            <a:r>
              <a:rPr lang="en-US" sz="2800" b="1" dirty="0" smtClean="0"/>
              <a:t>Early </a:t>
            </a:r>
            <a:r>
              <a:rPr lang="en-US" sz="2800" b="1" dirty="0"/>
              <a:t>Warning </a:t>
            </a:r>
            <a:r>
              <a:rPr lang="en-US" sz="2800" b="1" dirty="0" smtClean="0"/>
              <a:t>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</a:t>
            </a:r>
            <a:r>
              <a:rPr lang="en-US" sz="4000" u="sng" dirty="0" smtClean="0">
                <a:latin typeface="Algerian" pitchFamily="82" charset="0"/>
              </a:rPr>
              <a:t>oil </a:t>
            </a:r>
            <a:r>
              <a:rPr lang="en-US" sz="4000" u="sng" dirty="0">
                <a:latin typeface="Algerian" pitchFamily="82" charset="0"/>
              </a:rPr>
              <a:t>M</a:t>
            </a:r>
            <a:r>
              <a:rPr lang="en-US" sz="4000" u="sng" dirty="0" smtClean="0">
                <a:latin typeface="Algerian" pitchFamily="82" charset="0"/>
              </a:rPr>
              <a:t>oisture </a:t>
            </a:r>
            <a:r>
              <a:rPr lang="en-US" sz="4000" u="sng" dirty="0">
                <a:latin typeface="Algerian" pitchFamily="82" charset="0"/>
              </a:rPr>
              <a:t>S</a:t>
            </a:r>
            <a:r>
              <a:rPr lang="en-US" sz="4000" u="sng" dirty="0" smtClean="0">
                <a:latin typeface="Algerian" pitchFamily="82" charset="0"/>
              </a:rPr>
              <a:t>ensor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</a:t>
            </a:r>
            <a:r>
              <a:rPr lang="en-US" sz="2400" b="1" dirty="0" smtClean="0">
                <a:solidFill>
                  <a:schemeClr val="tx1"/>
                </a:solidFill>
              </a:rPr>
              <a:t>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Aquatic </a:t>
            </a:r>
            <a:r>
              <a:rPr lang="en-US" sz="2400" b="1" dirty="0">
                <a:solidFill>
                  <a:schemeClr val="tx1"/>
                </a:solidFill>
              </a:rPr>
              <a:t>Ecosystem </a:t>
            </a:r>
            <a:r>
              <a:rPr lang="en-US" sz="2400" b="1" dirty="0" smtClean="0">
                <a:solidFill>
                  <a:schemeClr val="tx1"/>
                </a:solidFill>
              </a:rPr>
              <a:t>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</a:t>
            </a:r>
            <a:r>
              <a:rPr lang="en-US" sz="2400" b="1" dirty="0" smtClean="0">
                <a:solidFill>
                  <a:schemeClr val="tx1"/>
                </a:solidFill>
              </a:rPr>
              <a:t>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</a:t>
            </a:r>
            <a:r>
              <a:rPr lang="en-US" sz="2400" b="1" dirty="0" smtClean="0">
                <a:solidFill>
                  <a:schemeClr val="tx1"/>
                </a:solidFill>
              </a:rPr>
              <a:t>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 smtClean="0">
                <a:latin typeface="Algerian" pitchFamily="82" charset="0"/>
              </a:rPr>
              <a:t>Power supply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 smtClean="0">
                <a:latin typeface="Baskerville Old Face" pitchFamily="18" charset="0"/>
              </a:rPr>
              <a:t>                Choose </a:t>
            </a:r>
            <a:r>
              <a:rPr lang="en-US" sz="2800" dirty="0">
                <a:latin typeface="Baskerville Old Face" pitchFamily="18" charset="0"/>
              </a:rPr>
              <a:t>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 smtClean="0">
                <a:latin typeface="Baskerville Old Face" pitchFamily="18" charset="0"/>
              </a:rPr>
              <a:t>This app provides a feature to </a:t>
            </a:r>
            <a:r>
              <a:rPr lang="en-US" sz="2800" dirty="0" err="1" smtClean="0">
                <a:latin typeface="Baskerville Old Face" pitchFamily="18" charset="0"/>
              </a:rPr>
              <a:t>visualize,monitor</a:t>
            </a:r>
            <a:r>
              <a:rPr lang="en-US" sz="2800" dirty="0" smtClean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130</TotalTime>
  <Words>182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Water Quality Monitoring System 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ADMIN</cp:lastModifiedBy>
  <cp:revision>13</cp:revision>
  <dcterms:created xsi:type="dcterms:W3CDTF">2023-10-11T04:38:03Z</dcterms:created>
  <dcterms:modified xsi:type="dcterms:W3CDTF">2023-10-11T06:48:51Z</dcterms:modified>
</cp:coreProperties>
</file>