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B3E4BD3-AD27-47F7-914F-4F18C8F903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4BD3-AD27-47F7-914F-4F18C8F903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4BD3-AD27-47F7-914F-4F18C8F903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4BD3-AD27-47F7-914F-4F18C8F903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B3E4BD3-AD27-47F7-914F-4F18C8F903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B3E4BD3-AD27-47F7-914F-4F18C8F903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B3E4BD3-AD27-47F7-914F-4F18C8F903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908720"/>
            <a:ext cx="7772400" cy="129614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itchFamily="34" charset="0"/>
              </a:rPr>
              <a:t>Water Quality Monitoring System</a:t>
            </a:r>
            <a:br>
              <a:rPr lang="en-IN" dirty="0">
                <a:solidFill>
                  <a:srgbClr val="0070C0"/>
                </a:solidFill>
                <a:latin typeface="Arial Black" pitchFamily="34" charset="0"/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Bahnschrift" pitchFamily="34" charset="0"/>
              </a:rPr>
              <a:t>Presented by</a:t>
            </a:r>
          </a:p>
          <a:p>
            <a:endParaRPr lang="en-US" dirty="0">
              <a:solidFill>
                <a:schemeClr val="tx1"/>
              </a:solidFill>
              <a:latin typeface="Bahnschrift" pitchFamily="34" charset="0"/>
            </a:endParaRPr>
          </a:p>
          <a:p>
            <a:r>
              <a:rPr lang="en-US" dirty="0"/>
              <a:t>                                 </a:t>
            </a:r>
            <a:r>
              <a:rPr lang="en-US"/>
              <a:t>I.Paviya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DF52-4EB1-4B1C-96DC-2731CAAE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-340253"/>
            <a:ext cx="8229600" cy="1399032"/>
          </a:xfrm>
        </p:spPr>
        <p:txBody>
          <a:bodyPr/>
          <a:lstStyle/>
          <a:p>
            <a:r>
              <a:rPr lang="en-US" dirty="0"/>
              <a:t>Python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F75A-BFD1-4385-B1B3-847E0494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824" y="1268760"/>
            <a:ext cx="8229600" cy="4572000"/>
          </a:xfrm>
        </p:spPr>
        <p:txBody>
          <a:bodyPr>
            <a:noAutofit/>
          </a:bodyPr>
          <a:lstStyle/>
          <a:p>
            <a:r>
              <a:rPr lang="en-IN" sz="800" dirty="0"/>
              <a:t>import random</a:t>
            </a:r>
          </a:p>
          <a:p>
            <a:r>
              <a:rPr lang="en-IN" sz="800" dirty="0"/>
              <a:t>import time</a:t>
            </a:r>
          </a:p>
          <a:p>
            <a:r>
              <a:rPr lang="en-IN" sz="800" dirty="0"/>
              <a:t>import </a:t>
            </a:r>
            <a:r>
              <a:rPr lang="en-IN" sz="800" dirty="0" err="1"/>
              <a:t>matplotlib.pyplot</a:t>
            </a:r>
            <a:r>
              <a:rPr lang="en-IN" sz="800" dirty="0"/>
              <a:t> as </a:t>
            </a:r>
            <a:r>
              <a:rPr lang="en-IN" sz="800" dirty="0" err="1"/>
              <a:t>plt</a:t>
            </a:r>
            <a:endParaRPr lang="en-IN" sz="800" dirty="0"/>
          </a:p>
          <a:p>
            <a:endParaRPr lang="en-IN" sz="800" dirty="0"/>
          </a:p>
          <a:p>
            <a:r>
              <a:rPr lang="en-IN" sz="800" dirty="0"/>
              <a:t>class </a:t>
            </a:r>
            <a:r>
              <a:rPr lang="en-IN" sz="800" dirty="0" err="1"/>
              <a:t>WaterQualityMonitor</a:t>
            </a:r>
            <a:r>
              <a:rPr lang="en-IN" sz="800" dirty="0"/>
              <a:t>:</a:t>
            </a:r>
          </a:p>
          <a:p>
            <a:r>
              <a:rPr lang="en-IN" sz="800" dirty="0"/>
              <a:t>    def __</a:t>
            </a:r>
            <a:r>
              <a:rPr lang="en-IN" sz="800" dirty="0" err="1"/>
              <a:t>init</a:t>
            </a:r>
            <a:r>
              <a:rPr lang="en-IN" sz="800" dirty="0"/>
              <a:t>__(self):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self.timestamps</a:t>
            </a:r>
            <a:r>
              <a:rPr lang="en-IN" sz="800" dirty="0"/>
              <a:t> = []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self.ph_values</a:t>
            </a:r>
            <a:r>
              <a:rPr lang="en-IN" sz="800" dirty="0"/>
              <a:t> = []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self.turbidity_values</a:t>
            </a:r>
            <a:r>
              <a:rPr lang="en-IN" sz="800" dirty="0"/>
              <a:t> = []</a:t>
            </a:r>
          </a:p>
          <a:p>
            <a:endParaRPr lang="en-IN" sz="800" dirty="0"/>
          </a:p>
          <a:p>
            <a:r>
              <a:rPr lang="en-IN" sz="800" dirty="0"/>
              <a:t>    def </a:t>
            </a:r>
            <a:r>
              <a:rPr lang="en-IN" sz="800" dirty="0" err="1"/>
              <a:t>collect_data</a:t>
            </a:r>
            <a:r>
              <a:rPr lang="en-IN" sz="800" dirty="0"/>
              <a:t>(self):</a:t>
            </a:r>
          </a:p>
          <a:p>
            <a:r>
              <a:rPr lang="en-IN" sz="800" dirty="0"/>
              <a:t>        while True:</a:t>
            </a:r>
          </a:p>
          <a:p>
            <a:r>
              <a:rPr lang="en-IN" sz="800" dirty="0"/>
              <a:t>            timestamp = </a:t>
            </a:r>
            <a:r>
              <a:rPr lang="en-IN" sz="800" dirty="0" err="1"/>
              <a:t>time.strftime</a:t>
            </a:r>
            <a:r>
              <a:rPr lang="en-IN" sz="800" dirty="0"/>
              <a:t>("%Y-%m-%d %H:%M:%S")</a:t>
            </a:r>
          </a:p>
          <a:p>
            <a:r>
              <a:rPr lang="en-IN" sz="800" dirty="0"/>
              <a:t>            # Simulate sensor data (replace with actual sensor readings)</a:t>
            </a:r>
          </a:p>
          <a:p>
            <a:r>
              <a:rPr lang="en-IN" sz="800" dirty="0"/>
              <a:t>            </a:t>
            </a:r>
            <a:r>
              <a:rPr lang="en-IN" sz="800" dirty="0" err="1"/>
              <a:t>ph</a:t>
            </a:r>
            <a:r>
              <a:rPr lang="en-IN" sz="800" dirty="0"/>
              <a:t> = round(</a:t>
            </a:r>
            <a:r>
              <a:rPr lang="en-IN" sz="800" dirty="0" err="1"/>
              <a:t>random.uniform</a:t>
            </a:r>
            <a:r>
              <a:rPr lang="en-IN" sz="800" dirty="0"/>
              <a:t>(6.5, 8.5), 2)</a:t>
            </a:r>
          </a:p>
          <a:p>
            <a:r>
              <a:rPr lang="en-IN" sz="800" dirty="0"/>
              <a:t>            turbidity = round(</a:t>
            </a:r>
            <a:r>
              <a:rPr lang="en-IN" sz="800" dirty="0" err="1"/>
              <a:t>random.uniform</a:t>
            </a:r>
            <a:r>
              <a:rPr lang="en-IN" sz="800" dirty="0"/>
              <a:t>(0.1, 50.0), 2)</a:t>
            </a:r>
          </a:p>
          <a:p>
            <a:r>
              <a:rPr lang="en-IN" sz="800" dirty="0"/>
              <a:t>            </a:t>
            </a:r>
          </a:p>
          <a:p>
            <a:r>
              <a:rPr lang="en-IN" sz="800" dirty="0"/>
              <a:t>            </a:t>
            </a:r>
            <a:r>
              <a:rPr lang="en-IN" sz="800" dirty="0" err="1"/>
              <a:t>self.timestamps.append</a:t>
            </a:r>
            <a:r>
              <a:rPr lang="en-IN" sz="800" dirty="0"/>
              <a:t>(timestamp)</a:t>
            </a:r>
          </a:p>
          <a:p>
            <a:r>
              <a:rPr lang="en-IN" sz="800" dirty="0"/>
              <a:t>            </a:t>
            </a:r>
            <a:r>
              <a:rPr lang="en-IN" sz="800" dirty="0" err="1"/>
              <a:t>self.ph_values.append</a:t>
            </a:r>
            <a:r>
              <a:rPr lang="en-IN" sz="800" dirty="0"/>
              <a:t>(</a:t>
            </a:r>
            <a:r>
              <a:rPr lang="en-IN" sz="800" dirty="0" err="1"/>
              <a:t>ph</a:t>
            </a:r>
            <a:r>
              <a:rPr lang="en-IN" sz="800" dirty="0"/>
              <a:t>)</a:t>
            </a:r>
          </a:p>
          <a:p>
            <a:r>
              <a:rPr lang="en-IN" sz="800" dirty="0"/>
              <a:t>            </a:t>
            </a:r>
            <a:r>
              <a:rPr lang="en-IN" sz="800" dirty="0" err="1"/>
              <a:t>self.turbidity_values.append</a:t>
            </a:r>
            <a:r>
              <a:rPr lang="en-IN" sz="800" dirty="0"/>
              <a:t>(turbidity)</a:t>
            </a:r>
          </a:p>
          <a:p>
            <a:endParaRPr lang="en-IN" sz="800" dirty="0"/>
          </a:p>
          <a:p>
            <a:r>
              <a:rPr lang="en-IN" sz="800" dirty="0"/>
              <a:t>            </a:t>
            </a:r>
            <a:r>
              <a:rPr lang="en-IN" sz="800" dirty="0" err="1"/>
              <a:t>time.sleep</a:t>
            </a:r>
            <a:r>
              <a:rPr lang="en-IN" sz="800" dirty="0"/>
              <a:t>(5)  # Simulate data collection every 5 seconds</a:t>
            </a:r>
          </a:p>
          <a:p>
            <a:endParaRPr lang="en-IN" sz="800" dirty="0"/>
          </a:p>
          <a:p>
            <a:r>
              <a:rPr lang="en-IN" sz="800" dirty="0"/>
              <a:t>    def </a:t>
            </a:r>
            <a:r>
              <a:rPr lang="en-IN" sz="800" dirty="0" err="1"/>
              <a:t>plot_data</a:t>
            </a:r>
            <a:r>
              <a:rPr lang="en-IN" sz="800" dirty="0"/>
              <a:t>(self):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plt.figure</a:t>
            </a:r>
            <a:r>
              <a:rPr lang="en-IN" sz="800" dirty="0"/>
              <a:t>(</a:t>
            </a:r>
            <a:r>
              <a:rPr lang="en-IN" sz="800" dirty="0" err="1"/>
              <a:t>figsize</a:t>
            </a:r>
            <a:r>
              <a:rPr lang="en-IN" sz="800" dirty="0"/>
              <a:t>=(12, 6))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plt.plot</a:t>
            </a:r>
            <a:r>
              <a:rPr lang="en-IN" sz="800" dirty="0"/>
              <a:t>(</a:t>
            </a:r>
            <a:r>
              <a:rPr lang="en-IN" sz="800" dirty="0" err="1"/>
              <a:t>self.timestamps</a:t>
            </a:r>
            <a:r>
              <a:rPr lang="en-IN" sz="800" dirty="0"/>
              <a:t>, </a:t>
            </a:r>
            <a:r>
              <a:rPr lang="en-IN" sz="800" dirty="0" err="1"/>
              <a:t>self.ph_values</a:t>
            </a:r>
            <a:r>
              <a:rPr lang="en-IN" sz="800" dirty="0"/>
              <a:t>, label='pH')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plt.plot</a:t>
            </a:r>
            <a:r>
              <a:rPr lang="en-IN" sz="800" dirty="0"/>
              <a:t>(</a:t>
            </a:r>
            <a:r>
              <a:rPr lang="en-IN" sz="800" dirty="0" err="1"/>
              <a:t>self.timestamps</a:t>
            </a:r>
            <a:r>
              <a:rPr lang="en-IN" sz="800" dirty="0"/>
              <a:t>, </a:t>
            </a:r>
            <a:r>
              <a:rPr lang="en-IN" sz="800" dirty="0" err="1"/>
              <a:t>self.turbidity_values</a:t>
            </a:r>
            <a:r>
              <a:rPr lang="en-IN" sz="800" dirty="0"/>
              <a:t>, label='Turbidity')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plt.xlabel</a:t>
            </a:r>
            <a:r>
              <a:rPr lang="en-IN" sz="800" dirty="0"/>
              <a:t>('Timestamp')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plt.ylabel</a:t>
            </a:r>
            <a:r>
              <a:rPr lang="en-IN" sz="800" dirty="0"/>
              <a:t>('Value')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plt.title</a:t>
            </a:r>
            <a:r>
              <a:rPr lang="en-IN" sz="800" dirty="0"/>
              <a:t>('Water Quality Monitoring')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plt.legend</a:t>
            </a:r>
            <a:r>
              <a:rPr lang="en-IN" sz="800" dirty="0"/>
              <a:t>()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plt.xticks</a:t>
            </a:r>
            <a:r>
              <a:rPr lang="en-IN" sz="800" dirty="0"/>
              <a:t>(rotation=45)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plt.show</a:t>
            </a:r>
            <a:r>
              <a:rPr lang="en-IN" sz="800" dirty="0"/>
              <a:t>()</a:t>
            </a:r>
          </a:p>
          <a:p>
            <a:endParaRPr lang="en-IN" sz="800" dirty="0"/>
          </a:p>
          <a:p>
            <a:r>
              <a:rPr lang="en-IN" sz="800" dirty="0"/>
              <a:t>if __name__ == "__main__":</a:t>
            </a:r>
          </a:p>
          <a:p>
            <a:r>
              <a:rPr lang="en-IN" sz="800" dirty="0"/>
              <a:t>    monitor = </a:t>
            </a:r>
            <a:r>
              <a:rPr lang="en-IN" sz="800" dirty="0" err="1"/>
              <a:t>WaterQualityMonitor</a:t>
            </a:r>
            <a:r>
              <a:rPr lang="en-IN" sz="800" dirty="0"/>
              <a:t>()</a:t>
            </a:r>
          </a:p>
          <a:p>
            <a:r>
              <a:rPr lang="en-IN" sz="800" dirty="0"/>
              <a:t>    </a:t>
            </a:r>
            <a:r>
              <a:rPr lang="en-IN" sz="800" dirty="0" err="1"/>
              <a:t>monitor.collect_data</a:t>
            </a:r>
            <a:r>
              <a:rPr lang="en-IN" sz="800" dirty="0"/>
              <a:t>()</a:t>
            </a:r>
          </a:p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353875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2"/>
          <p:cNvSpPr>
            <a:spLocks noGrp="1"/>
          </p:cNvSpPr>
          <p:nvPr>
            <p:ph type="title"/>
          </p:nvPr>
        </p:nvSpPr>
        <p:spPr>
          <a:xfrm>
            <a:off x="2627784" y="-181246"/>
            <a:ext cx="3621088" cy="14176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Bauhaus 93" pitchFamily="82" charset="0"/>
                <a:cs typeface="Calibri" pitchFamily="34" charset="0"/>
              </a:rPr>
              <a:t>BLOCK</a:t>
            </a:r>
            <a:r>
              <a:rPr lang="en-US" sz="28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Bauhaus 93" pitchFamily="82" charset="0"/>
                <a:cs typeface="Calibri" pitchFamily="34" charset="0"/>
              </a:rPr>
              <a:t>DIAGRAM</a:t>
            </a:r>
            <a:endParaRPr lang="en-IN" sz="2800" dirty="0">
              <a:solidFill>
                <a:srgbClr val="0070C0"/>
              </a:solidFill>
              <a:latin typeface="Bauhaus 93" pitchFamily="82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0108" y="1239255"/>
            <a:ext cx="3960440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lgerian" pitchFamily="82" charset="0"/>
              </a:rPr>
              <a:t>Input Module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948110" y="1239255"/>
            <a:ext cx="3513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itchFamily="82" charset="0"/>
              </a:rPr>
              <a:t>OUTPUT MODULE</a:t>
            </a:r>
            <a:endParaRPr lang="en-IN" sz="3200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348880"/>
            <a:ext cx="2808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POWER SUPPLY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BREAD BOARD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ARDUINO UNO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NODE MCU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JUMPERS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2348880"/>
            <a:ext cx="38591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GRAVITY ANALOG  pH SENSOR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DS18B20 TEMPERATURE </a:t>
            </a:r>
            <a:r>
              <a:rPr lang="en-US" sz="2400" dirty="0"/>
              <a:t>SENSOR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SOIL MOISTURE SENSOR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DISPLAY  DEVICE(MOBILE)</a:t>
            </a:r>
          </a:p>
        </p:txBody>
      </p:sp>
    </p:spTree>
    <p:extLst>
      <p:ext uri="{BB962C8B-B14F-4D97-AF65-F5344CB8AC3E}">
        <p14:creationId xmlns:p14="http://schemas.microsoft.com/office/powerpoint/2010/main" val="318500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-735013"/>
            <a:ext cx="3955976" cy="1470025"/>
          </a:xfrm>
        </p:spPr>
        <p:txBody>
          <a:bodyPr>
            <a:normAutofit/>
          </a:bodyPr>
          <a:lstStyle/>
          <a:p>
            <a:r>
              <a:rPr lang="en-US" sz="4000" u="sng" dirty="0" err="1">
                <a:latin typeface="Algerian" pitchFamily="82" charset="0"/>
              </a:rPr>
              <a:t>Arduino</a:t>
            </a:r>
            <a:r>
              <a:rPr lang="en-US" sz="4000" u="sng" dirty="0">
                <a:latin typeface="Algerian" pitchFamily="82" charset="0"/>
              </a:rPr>
              <a:t> UNO</a:t>
            </a:r>
            <a:endParaRPr lang="en-IN" sz="4000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652577"/>
            <a:ext cx="6400800" cy="4824536"/>
          </a:xfrm>
        </p:spPr>
        <p:txBody>
          <a:bodyPr>
            <a:normAutofit/>
          </a:bodyPr>
          <a:lstStyle/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Data Collection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Data Processing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Data Logging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Wireless Communication</a:t>
            </a:r>
            <a:endParaRPr lang="en-US" sz="2600" dirty="0">
              <a:solidFill>
                <a:schemeClr val="tx1"/>
              </a:solidFill>
            </a:endParaRP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Automation</a:t>
            </a:r>
            <a:endParaRPr lang="en-US" sz="2600" dirty="0">
              <a:solidFill>
                <a:schemeClr val="tx1"/>
              </a:solidFill>
            </a:endParaRP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User Interface:</a:t>
            </a:r>
            <a:endParaRPr lang="en-US" sz="2600" dirty="0">
              <a:solidFill>
                <a:schemeClr val="tx1"/>
              </a:solidFill>
            </a:endParaRP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Low-Power Mode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83" y="1556792"/>
            <a:ext cx="279005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8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530" y="-735013"/>
            <a:ext cx="3019872" cy="1470025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Algerian" pitchFamily="82" charset="0"/>
              </a:rPr>
              <a:t>Node</a:t>
            </a:r>
            <a:r>
              <a:rPr lang="en-US" sz="4000" dirty="0">
                <a:latin typeface="Algerian" pitchFamily="82" charset="0"/>
              </a:rPr>
              <a:t> </a:t>
            </a:r>
            <a:r>
              <a:rPr lang="en-US" sz="4000" u="sng" dirty="0">
                <a:latin typeface="Algerian" pitchFamily="82" charset="0"/>
              </a:rPr>
              <a:t>MCU</a:t>
            </a:r>
            <a:endParaRPr lang="en-IN" sz="4000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030" y="1772816"/>
            <a:ext cx="4840042" cy="4896544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Sensor Interface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Data Collection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</a:rPr>
              <a:t>WirelessCommunication</a:t>
            </a:r>
            <a:endParaRPr lang="en-US" sz="28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Data Logging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Remote Monitoring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Real-time Alerts</a:t>
            </a:r>
          </a:p>
          <a:p>
            <a:endParaRPr lang="en-US" dirty="0"/>
          </a:p>
          <a:p>
            <a:br>
              <a:rPr lang="en-US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25649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44824"/>
            <a:ext cx="235687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3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-171400"/>
            <a:ext cx="7772400" cy="139558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Algerian" pitchFamily="82" charset="0"/>
              </a:rPr>
              <a:t>Gravity Analog pH sensor</a:t>
            </a:r>
            <a:endParaRPr lang="en-IN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444" y="1916832"/>
            <a:ext cx="6400800" cy="4752528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Analog Output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High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Accuracy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Easy to Use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Calibration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Wide Applications</a:t>
            </a:r>
            <a:endParaRPr lang="en-IN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916832"/>
            <a:ext cx="4392488" cy="27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u="sng" dirty="0">
                <a:latin typeface="Algerian" pitchFamily="82" charset="0"/>
              </a:rPr>
              <a:t>DS18B20 temperature sensor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19" y="1916832"/>
            <a:ext cx="5194920" cy="4525963"/>
          </a:xfrm>
        </p:spPr>
        <p:txBody>
          <a:bodyPr>
            <a:normAutofit/>
          </a:bodyPr>
          <a:lstStyle/>
          <a:p>
            <a:r>
              <a:rPr lang="en-US" sz="2800" b="1" dirty="0"/>
              <a:t>Calibration</a:t>
            </a:r>
            <a:endParaRPr lang="en-US" sz="2800" dirty="0"/>
          </a:p>
          <a:p>
            <a:r>
              <a:rPr lang="en-US" sz="2800" dirty="0"/>
              <a:t> </a:t>
            </a:r>
            <a:r>
              <a:rPr lang="en-US" sz="2800" b="1" dirty="0"/>
              <a:t>Temperature Measurement</a:t>
            </a:r>
          </a:p>
          <a:p>
            <a:r>
              <a:rPr lang="en-US" sz="2800" b="1" dirty="0"/>
              <a:t>Data Logging and Analysis</a:t>
            </a:r>
          </a:p>
          <a:p>
            <a:r>
              <a:rPr lang="en-US" sz="2800" b="1" dirty="0"/>
              <a:t>Environmental Monitoring</a:t>
            </a:r>
          </a:p>
          <a:p>
            <a:r>
              <a:rPr lang="en-US" sz="2800" b="1" dirty="0"/>
              <a:t>Energy Efficiency</a:t>
            </a:r>
          </a:p>
          <a:p>
            <a:r>
              <a:rPr lang="en-US" sz="2800" b="1" dirty="0"/>
              <a:t>Early Warning System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642570"/>
            <a:ext cx="2627784" cy="260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6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pPr lvl="0"/>
            <a:r>
              <a:rPr lang="en-US" sz="4000" u="sng" dirty="0">
                <a:latin typeface="Algerian" pitchFamily="82" charset="0"/>
              </a:rPr>
              <a:t>Soil Moisture Sensor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412776"/>
            <a:ext cx="6400800" cy="6048672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Groundwater Monitoring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Flood Monitoring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Irrigation Management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Watershed Monitoring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Wetland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Aquatic Ecosystem Monitoring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Erosion Control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Water Conservation in Landscaping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Remote Sensing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5" y="1484784"/>
            <a:ext cx="262006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5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76672"/>
            <a:ext cx="8229600" cy="1399032"/>
          </a:xfrm>
        </p:spPr>
        <p:txBody>
          <a:bodyPr>
            <a:normAutofit/>
          </a:bodyPr>
          <a:lstStyle/>
          <a:p>
            <a:pPr lvl="0"/>
            <a:r>
              <a:rPr lang="en-US" u="sng" dirty="0">
                <a:latin typeface="Algerian" pitchFamily="82" charset="0"/>
              </a:rPr>
              <a:t>Power supply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060848"/>
            <a:ext cx="7499176" cy="4525963"/>
          </a:xfrm>
        </p:spPr>
        <p:txBody>
          <a:bodyPr/>
          <a:lstStyle/>
          <a:p>
            <a:r>
              <a:rPr lang="en-US" b="1" dirty="0"/>
              <a:t>Low-Power Components:</a:t>
            </a:r>
          </a:p>
          <a:p>
            <a:pPr marL="0" indent="0">
              <a:buNone/>
            </a:pPr>
            <a:r>
              <a:rPr lang="en-US" sz="2800" dirty="0">
                <a:latin typeface="Baskerville Old Face" pitchFamily="18" charset="0"/>
              </a:rPr>
              <a:t>                Choose sensors, microcontrollers, and communication modules that are energy-efficient. Low-power components extend the system's battery life significantly, reducing the frequency of battery replacements or recharging.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66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8229600" cy="1399032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DISPLAY DEVICE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5482952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skerville Old Face" pitchFamily="18" charset="0"/>
              </a:rPr>
              <a:t>An android app is developed using the MIT app inverter tool.</a:t>
            </a:r>
          </a:p>
          <a:p>
            <a:r>
              <a:rPr lang="en-US" sz="2800" dirty="0">
                <a:latin typeface="Baskerville Old Face" pitchFamily="18" charset="0"/>
              </a:rPr>
              <a:t>This app provides a feature to </a:t>
            </a:r>
            <a:r>
              <a:rPr lang="en-US" sz="2800" dirty="0" err="1">
                <a:latin typeface="Baskerville Old Face" pitchFamily="18" charset="0"/>
              </a:rPr>
              <a:t>visualize,monitor</a:t>
            </a:r>
            <a:r>
              <a:rPr lang="en-US" sz="2800" dirty="0">
                <a:latin typeface="Baskerville Old Face" pitchFamily="18" charset="0"/>
              </a:rPr>
              <a:t> and analyze via mobile.  </a:t>
            </a:r>
            <a:endParaRPr lang="en-IN" sz="2800" dirty="0">
              <a:latin typeface="Baskerville Old Face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741" y="1988840"/>
            <a:ext cx="258373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29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147</TotalTime>
  <Words>476</Words>
  <Application>Microsoft Office PowerPoint</Application>
  <PresentationFormat>On-screen Show (4:3)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Algerian</vt:lpstr>
      <vt:lpstr>Arial</vt:lpstr>
      <vt:lpstr>Arial Black</vt:lpstr>
      <vt:lpstr>Bahnschrift</vt:lpstr>
      <vt:lpstr>Baskerville Old Face</vt:lpstr>
      <vt:lpstr>Bauhaus 93</vt:lpstr>
      <vt:lpstr>Calibri</vt:lpstr>
      <vt:lpstr>Century Gothic</vt:lpstr>
      <vt:lpstr>Verdana</vt:lpstr>
      <vt:lpstr>Wingdings 2</vt:lpstr>
      <vt:lpstr>Verve</vt:lpstr>
      <vt:lpstr>Water Quality Monitoring System </vt:lpstr>
      <vt:lpstr>BLOCK DIAGRAM</vt:lpstr>
      <vt:lpstr>Arduino UNO</vt:lpstr>
      <vt:lpstr>Node MCU</vt:lpstr>
      <vt:lpstr>Gravity Analog pH sensor</vt:lpstr>
      <vt:lpstr>DS18B20 temperature sensor </vt:lpstr>
      <vt:lpstr>Soil Moisture Sensor </vt:lpstr>
      <vt:lpstr>Power supply </vt:lpstr>
      <vt:lpstr>DISPLAY DEVICE</vt:lpstr>
      <vt:lpstr>Python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Monitoring System</dc:title>
  <dc:creator>ADMIN</dc:creator>
  <cp:lastModifiedBy>21ECE043 S.Renukadevi</cp:lastModifiedBy>
  <cp:revision>16</cp:revision>
  <dcterms:created xsi:type="dcterms:W3CDTF">2023-10-11T04:38:03Z</dcterms:created>
  <dcterms:modified xsi:type="dcterms:W3CDTF">2023-10-18T04:47:41Z</dcterms:modified>
</cp:coreProperties>
</file>