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833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VITHRA</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2</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porate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y</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2024-09-06T03:10:41Z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