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30-Mar-24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30-Mar-24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30-Mar-24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30-Mar-24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30-Mar-24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30-Mar-24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30-Mar-24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30-Mar-24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30-Mar-24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30-Mar-24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30-Mar-24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30-Mar-24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B.Pavithra</a:t>
            </a:r>
            <a:r>
              <a:rPr lang="en-US" sz="2000" b="1" smtClean="0">
                <a:solidFill>
                  <a:schemeClr val="accent1">
                    <a:lumMod val="75000"/>
                  </a:schemeClr>
                </a:solidFill>
                <a:latin typeface="Arial"/>
                <a:cs typeface="Arial"/>
              </a:rPr>
              <a:t> -University </a:t>
            </a:r>
            <a:r>
              <a:rPr lang="en-US" sz="2000" b="1" dirty="0" smtClean="0">
                <a:solidFill>
                  <a:schemeClr val="accent1">
                    <a:lumMod val="75000"/>
                  </a:schemeClr>
                </a:solidFill>
                <a:latin typeface="Arial"/>
                <a:cs typeface="Arial"/>
              </a:rPr>
              <a:t>College of Engineering , Kanchipuram-Computer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a:t>
            </a:r>
            <a:r>
              <a:rPr lang="en-US" sz="1400" dirty="0" smtClean="0">
                <a:latin typeface="Söhne"/>
              </a:rPr>
              <a:t>measures</a:t>
            </a:r>
            <a:endParaRPr lang="en-US" sz="1400" dirty="0">
              <a:latin typeface="Söhne"/>
            </a:endParaRP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smtClean="0">
                <a:solidFill>
                  <a:srgbClr val="0D0D0D"/>
                </a:solidFill>
                <a:latin typeface="Söhne"/>
              </a:rPr>
              <a:t>4. Testing </a:t>
            </a:r>
            <a:r>
              <a:rPr lang="en-US" b="1" dirty="0">
                <a:solidFill>
                  <a:srgbClr val="0D0D0D"/>
                </a:solidFill>
                <a:latin typeface="Söhne"/>
              </a:rPr>
              <a:t>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a:t>
            </a:r>
            <a:r>
              <a:rPr lang="en-US" dirty="0" smtClean="0">
                <a:solidFill>
                  <a:srgbClr val="0D0D0D"/>
                </a:solidFill>
                <a:latin typeface="Söhne"/>
              </a:rPr>
              <a:t>system.</a:t>
            </a:r>
          </a:p>
          <a:p>
            <a:pPr marL="0" indent="0">
              <a:buNone/>
            </a:pPr>
            <a:r>
              <a:rPr lang="en-US" b="1" dirty="0" smtClean="0">
                <a:solidFill>
                  <a:srgbClr val="0D0D0D"/>
                </a:solidFill>
                <a:latin typeface="Söhne"/>
              </a:rPr>
              <a:t>5. Deployment and Implementation:</a:t>
            </a:r>
            <a:endParaRPr lang="en-US" dirty="0" smtClean="0">
              <a:solidFill>
                <a:srgbClr val="0D0D0D"/>
              </a:solidFill>
              <a:latin typeface="Söhne"/>
            </a:endParaRPr>
          </a:p>
          <a:p>
            <a:pPr marL="742950" lvl="1" indent="-285750">
              <a:buFont typeface="+mj-lt"/>
              <a:buAutoNum type="arabicPeriod"/>
            </a:pPr>
            <a:r>
              <a:rPr lang="en-US" b="1" dirty="0" smtClean="0">
                <a:solidFill>
                  <a:srgbClr val="0D0D0D"/>
                </a:solidFill>
                <a:latin typeface="Söhne"/>
              </a:rPr>
              <a:t>Deployment </a:t>
            </a:r>
            <a:r>
              <a:rPr lang="en-US" b="1" dirty="0">
                <a:solidFill>
                  <a:srgbClr val="0D0D0D"/>
                </a:solidFill>
                <a:latin typeface="Söhne"/>
              </a:rPr>
              <a:t>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9162bd5b-4ed9-4da3-b376-05204580ba3f"/>
    <ds:schemaRef ds:uri="http://www.w3.org/XML/1998/namespace"/>
    <ds:schemaRef ds:uri="http://schemas.openxmlformats.org/package/2006/metadata/core-properties"/>
    <ds:schemaRef ds:uri="c0fa2617-96bd-425d-8578-e93563fe37c5"/>
    <ds:schemaRef ds:uri="http://purl.org/dc/dcmitype/"/>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1593</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28</cp:revision>
  <dcterms:created xsi:type="dcterms:W3CDTF">2021-05-26T16:50:10Z</dcterms:created>
  <dcterms:modified xsi:type="dcterms:W3CDTF">2024-03-30T07:18:57Z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