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0" y="3429000"/>
            <a:ext cx="8610600" cy="1742441"/>
          </a:xfrm>
          <a:prstGeom prst="rect"/>
          <a:noFill/>
        </p:spPr>
        <p:txBody>
          <a:bodyPr rtlCol="0" wrap="square">
            <a:spAutoFit/>
          </a:bodyPr>
          <a:p>
            <a:r>
              <a:rPr dirty="0" sz="2400" lang="en-US"/>
              <a:t>STUDENT NAME:</a:t>
            </a:r>
            <a:r>
              <a:rPr altLang="en-GB" dirty="0" sz="2400" lang="en-US"/>
              <a:t> </a:t>
            </a:r>
            <a:r>
              <a:rPr altLang="en-GB" dirty="0" sz="2400" lang="en-US"/>
              <a:t>Pavithra</a:t>
            </a:r>
            <a:r>
              <a:rPr altLang="en-GB" dirty="0" sz="2400" lang="en-US"/>
              <a:t>.</a:t>
            </a:r>
            <a:r>
              <a:rPr altLang="en-GB" dirty="0" sz="2400" lang="en-US"/>
              <a:t>R</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007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6568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518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37236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0820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2024-09-05T13:24:27Z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f808a6f5d0bf42e5bc73e107348d899d</vt:lpwstr>
  </property>
</Properties>
</file>