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2" r:id="rId6"/>
    <p:sldId id="265" r:id="rId7"/>
    <p:sldId id="263" r:id="rId8"/>
    <p:sldId id="266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3588-EF74-47D3-8A29-2FB7E0F958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D23D0-61E2-4163-A74C-DF8C9056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https://minecraft.gamepedia.com/Inventory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D23D0-61E2-4163-A74C-DF8C9056F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https://minecraft.gamepedia.com/Inventory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D23D0-61E2-4163-A74C-DF8C9056F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44A9A93-5022-4550-A145-939B9193353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DBD3F2-F009-4653-9009-3AB8DECBD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A. </a:t>
            </a:r>
            <a:r>
              <a:rPr lang="en-US" dirty="0" err="1" smtClean="0"/>
              <a:t>PlayGround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Palindrome?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Palindrome is something like ‘noon’, ‘Solos’, ‘Madam’, ‘Tenet’.</a:t>
            </a:r>
          </a:p>
          <a:p>
            <a:pPr lvl="1"/>
            <a:r>
              <a:rPr lang="en-US" dirty="0" smtClean="0"/>
              <a:t>Don’t care about the Uppercase and Lowercase</a:t>
            </a:r>
          </a:p>
          <a:p>
            <a:r>
              <a:rPr lang="en-US" dirty="0" smtClean="0"/>
              <a:t>Create The Palindrome class in Palindrome class</a:t>
            </a:r>
          </a:p>
          <a:p>
            <a:pPr lvl="1"/>
            <a:r>
              <a:rPr lang="en-US" dirty="0" smtClean="0"/>
              <a:t>Hint. You can also use string, but recommend to use character array.</a:t>
            </a:r>
          </a:p>
          <a:p>
            <a:r>
              <a:rPr lang="en-US" dirty="0" smtClean="0"/>
              <a:t>The Class should have the two method and one priority to check the line is palindrome.</a:t>
            </a:r>
          </a:p>
          <a:p>
            <a:pPr lvl="1"/>
            <a:r>
              <a:rPr lang="en-US" b="1" dirty="0" err="1" smtClean="0"/>
              <a:t>isPalindrome</a:t>
            </a:r>
            <a:r>
              <a:rPr lang="en-US" b="1" dirty="0" smtClean="0"/>
              <a:t>( </a:t>
            </a:r>
            <a:r>
              <a:rPr lang="en-US" b="1" i="1" dirty="0" smtClean="0"/>
              <a:t>parameters</a:t>
            </a:r>
            <a:r>
              <a:rPr lang="en-US" b="1" dirty="0" smtClean="0"/>
              <a:t> )</a:t>
            </a:r>
            <a:r>
              <a:rPr lang="en-US" dirty="0" smtClean="0"/>
              <a:t>: This method return true or false depends on whether the parameter is palindrome </a:t>
            </a:r>
          </a:p>
          <a:p>
            <a:pPr lvl="1"/>
            <a:r>
              <a:rPr lang="en-US" b="1" dirty="0" err="1" smtClean="0"/>
              <a:t>printPalindrome</a:t>
            </a:r>
            <a:r>
              <a:rPr lang="en-US" b="1" dirty="0" smtClean="0"/>
              <a:t>():</a:t>
            </a:r>
            <a:r>
              <a:rPr lang="en-US" dirty="0" smtClean="0"/>
              <a:t> If the line is palindrome then it should print “The line is palindrome” Else Then “The line is not palindrome”</a:t>
            </a:r>
          </a:p>
          <a:p>
            <a:r>
              <a:rPr lang="en-US" dirty="0" smtClean="0"/>
              <a:t>The Class also should have Accessor and </a:t>
            </a:r>
            <a:r>
              <a:rPr lang="en-US" dirty="0" err="1" smtClean="0"/>
              <a:t>Mutator</a:t>
            </a:r>
            <a:r>
              <a:rPr lang="en-US" dirty="0" smtClean="0"/>
              <a:t> about the one priority of class</a:t>
            </a:r>
          </a:p>
        </p:txBody>
      </p:sp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Beginner’s Level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Card Class/Object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80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Card </a:t>
            </a:r>
            <a:r>
              <a:rPr lang="en-US" dirty="0" smtClean="0"/>
              <a:t>Class/Object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Card Class into a Card.java.</a:t>
            </a:r>
          </a:p>
          <a:p>
            <a:pPr lvl="1"/>
            <a:r>
              <a:rPr lang="en-US" dirty="0" smtClean="0"/>
              <a:t>Card Class has three properties. </a:t>
            </a:r>
          </a:p>
          <a:p>
            <a:pPr lvl="3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card Name</a:t>
            </a:r>
            <a:r>
              <a:rPr lang="en-US" dirty="0" smtClean="0"/>
              <a:t>: 1 ~ 10, Ace, Jack, Queen, king</a:t>
            </a:r>
          </a:p>
          <a:p>
            <a:pPr lvl="3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card suit</a:t>
            </a:r>
            <a:r>
              <a:rPr lang="en-US" dirty="0" smtClean="0"/>
              <a:t>: 4 types: Heart, Diamond, Spade and Club</a:t>
            </a:r>
          </a:p>
          <a:p>
            <a:pPr lvl="3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card value</a:t>
            </a:r>
            <a:r>
              <a:rPr lang="en-US" dirty="0" smtClean="0"/>
              <a:t>: 1 ~ 10</a:t>
            </a:r>
          </a:p>
          <a:p>
            <a:pPr lvl="1"/>
            <a:r>
              <a:rPr lang="en-US" dirty="0" smtClean="0"/>
              <a:t>The class has two types of constructor.</a:t>
            </a:r>
          </a:p>
          <a:p>
            <a:pPr lvl="3"/>
            <a:r>
              <a:rPr lang="en-US" dirty="0" smtClean="0"/>
              <a:t>First constructor is default constructor which don’t have parameters</a:t>
            </a:r>
          </a:p>
          <a:p>
            <a:pPr lvl="3"/>
            <a:r>
              <a:rPr lang="en-US" dirty="0" smtClean="0"/>
              <a:t>Second constructor has 3 parameters matching with Card’s class properties</a:t>
            </a:r>
          </a:p>
          <a:p>
            <a:pPr lvl="1"/>
            <a:r>
              <a:rPr lang="en-US" dirty="0" smtClean="0"/>
              <a:t>The Card has Accessor and </a:t>
            </a:r>
            <a:r>
              <a:rPr lang="en-US" dirty="0" err="1" smtClean="0"/>
              <a:t>Mutator</a:t>
            </a:r>
            <a:r>
              <a:rPr lang="en-US" dirty="0" smtClean="0"/>
              <a:t> about each variables</a:t>
            </a:r>
          </a:p>
          <a:p>
            <a:pPr lvl="1"/>
            <a:r>
              <a:rPr lang="en-US" dirty="0" smtClean="0"/>
              <a:t>There is one print Method. The method is </a:t>
            </a:r>
            <a:r>
              <a:rPr lang="en-US" dirty="0" err="1" smtClean="0"/>
              <a:t>cardInfo</a:t>
            </a:r>
            <a:r>
              <a:rPr lang="en-US" dirty="0" smtClean="0"/>
              <a:t>() and doesn’t have parameters and return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Level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1. </a:t>
            </a:r>
            <a:r>
              <a:rPr lang="en-US" dirty="0" smtClean="0"/>
              <a:t>Advanced version of Card Class/Object: Creating Trump Card with Deck</a:t>
            </a:r>
            <a:endParaRPr lang="en-US" dirty="0" smtClean="0"/>
          </a:p>
          <a:p>
            <a:pPr marL="388620" indent="-342900">
              <a:buFontTx/>
              <a:buChar char="-"/>
            </a:pPr>
            <a:r>
              <a:rPr lang="en-US" dirty="0" smtClean="0"/>
              <a:t>2. </a:t>
            </a:r>
            <a:r>
              <a:rPr lang="en-US" dirty="0" smtClean="0"/>
              <a:t>Minecraft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Creating Card deck based on Card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Deck Class </a:t>
            </a:r>
            <a:r>
              <a:rPr lang="en-US" dirty="0"/>
              <a:t>into a </a:t>
            </a:r>
            <a:r>
              <a:rPr lang="en-US" dirty="0" smtClean="0"/>
              <a:t>Deck.java</a:t>
            </a:r>
          </a:p>
          <a:p>
            <a:pPr lvl="1"/>
            <a:r>
              <a:rPr lang="en-US" dirty="0" smtClean="0"/>
              <a:t>Hint! Recommend to user ArrayList</a:t>
            </a:r>
            <a:endParaRPr lang="en-US" dirty="0"/>
          </a:p>
          <a:p>
            <a:pPr lvl="1"/>
            <a:r>
              <a:rPr lang="en-US" dirty="0" smtClean="0"/>
              <a:t>Reference the Slide 3.</a:t>
            </a:r>
          </a:p>
          <a:p>
            <a:pPr lvl="1"/>
            <a:r>
              <a:rPr lang="en-US" dirty="0" smtClean="0"/>
              <a:t>There are 52 cards in 1 card deck which has 4 types of suits: Heart, Diamond, Spade, Club</a:t>
            </a:r>
          </a:p>
          <a:p>
            <a:pPr lvl="1"/>
            <a:r>
              <a:rPr lang="en-US" dirty="0" smtClean="0"/>
              <a:t>There is only one constructor and the 52 Cards should be created in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Creating Card deck based on Card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Deck Class has 3 main Method.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. </a:t>
            </a:r>
            <a:r>
              <a:rPr lang="en-US" dirty="0" err="1" smtClean="0"/>
              <a:t>showCards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Method should print the whole 52 cards by using the </a:t>
            </a:r>
            <a:r>
              <a:rPr lang="en-US" dirty="0" err="1"/>
              <a:t>cardInfo</a:t>
            </a:r>
            <a:r>
              <a:rPr lang="en-US" dirty="0"/>
              <a:t>() </a:t>
            </a:r>
            <a:r>
              <a:rPr lang="en-US" dirty="0" smtClean="0"/>
              <a:t>in Card Class.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. </a:t>
            </a:r>
            <a:r>
              <a:rPr lang="en-US" dirty="0" err="1" smtClean="0"/>
              <a:t>getNumOfCard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Method should show the number of remained cards in Deck Object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. </a:t>
            </a:r>
            <a:r>
              <a:rPr lang="en-US" dirty="0" err="1" smtClean="0"/>
              <a:t>dealCard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This Method should get rid of the first Card of the Deck.</a:t>
            </a:r>
          </a:p>
        </p:txBody>
      </p:sp>
    </p:spTree>
    <p:extLst>
      <p:ext uri="{BB962C8B-B14F-4D97-AF65-F5344CB8AC3E}">
        <p14:creationId xmlns:p14="http://schemas.microsoft.com/office/powerpoint/2010/main" val="35906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Minecraft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character class into character.java</a:t>
            </a:r>
          </a:p>
          <a:p>
            <a:r>
              <a:rPr lang="en-US" dirty="0" smtClean="0"/>
              <a:t>Character has 5 slots</a:t>
            </a:r>
          </a:p>
          <a:p>
            <a:pPr lvl="1"/>
            <a:r>
              <a:rPr lang="en-US" dirty="0" smtClean="0"/>
              <a:t>Helmet, </a:t>
            </a:r>
            <a:r>
              <a:rPr lang="en-US" dirty="0" err="1" smtClean="0"/>
              <a:t>chestplace</a:t>
            </a:r>
            <a:r>
              <a:rPr lang="en-US" dirty="0" smtClean="0"/>
              <a:t>, leggings, boots and sword.</a:t>
            </a:r>
          </a:p>
          <a:p>
            <a:r>
              <a:rPr lang="en-US" dirty="0" smtClean="0"/>
              <a:t>The Armor(Helmet, </a:t>
            </a:r>
            <a:r>
              <a:rPr lang="en-US" dirty="0" err="1" smtClean="0"/>
              <a:t>chestplace</a:t>
            </a:r>
            <a:r>
              <a:rPr lang="en-US" dirty="0" smtClean="0"/>
              <a:t>, </a:t>
            </a:r>
            <a:r>
              <a:rPr lang="en-US" dirty="0" err="1" smtClean="0"/>
              <a:t>leggins</a:t>
            </a:r>
            <a:r>
              <a:rPr lang="en-US" dirty="0"/>
              <a:t> </a:t>
            </a:r>
            <a:r>
              <a:rPr lang="en-US" dirty="0" smtClean="0"/>
              <a:t>and boots) and weapon(sword) is saved as string data which show the raw material of the equipment.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Raw materials for Armor: </a:t>
            </a:r>
            <a:r>
              <a:rPr lang="en-US" dirty="0"/>
              <a:t>Leather, Golden, Iron, Diamond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Raw materials for Weapons: </a:t>
            </a:r>
            <a:r>
              <a:rPr lang="en-US" dirty="0"/>
              <a:t>Stone, Golden, Iron, Diamond</a:t>
            </a:r>
          </a:p>
          <a:p>
            <a:endParaRPr lang="en-US" dirty="0" smtClean="0"/>
          </a:p>
        </p:txBody>
      </p:sp>
      <p:pic>
        <p:nvPicPr>
          <p:cNvPr id="7" name="내용 개체 틀 6" descr="https://minecraft.gamepedia.com/media/minecraft.gamepedia.com/thumb/f/f7/PackInventoryWindow.png/300px-PackInventoryWindow.png?version=61c20a0ecf83bd1de09829efaf55d4f9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1148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2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Minecraft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 class has accessor and </a:t>
            </a:r>
            <a:r>
              <a:rPr lang="en-US" dirty="0" err="1" smtClean="0"/>
              <a:t>mutator</a:t>
            </a:r>
            <a:r>
              <a:rPr lang="en-US" dirty="0" smtClean="0"/>
              <a:t> about each the 5 properties.</a:t>
            </a:r>
          </a:p>
          <a:p>
            <a:r>
              <a:rPr lang="en-US" dirty="0" smtClean="0"/>
              <a:t>The Character class has </a:t>
            </a:r>
            <a:r>
              <a:rPr lang="en-US" dirty="0" err="1" smtClean="0"/>
              <a:t>toString</a:t>
            </a:r>
            <a:r>
              <a:rPr lang="en-US" dirty="0" smtClean="0"/>
              <a:t>() method and it should print the information of material with equipment</a:t>
            </a:r>
          </a:p>
          <a:p>
            <a:r>
              <a:rPr lang="en-US" dirty="0" smtClean="0"/>
              <a:t>If you execute the </a:t>
            </a:r>
            <a:r>
              <a:rPr lang="en-US" dirty="0" err="1" smtClean="0"/>
              <a:t>toString</a:t>
            </a:r>
            <a:r>
              <a:rPr lang="en-US" dirty="0" smtClean="0"/>
              <a:t>(), then it print</a:t>
            </a:r>
          </a:p>
          <a:p>
            <a:pPr marL="676656" lvl="2" indent="0">
              <a:buNone/>
            </a:pPr>
            <a:r>
              <a:rPr lang="en-US" dirty="0" smtClean="0"/>
              <a:t>&gt;&gt; Character Info</a:t>
            </a:r>
          </a:p>
          <a:p>
            <a:pPr marL="676656" lvl="2" indent="0">
              <a:buNone/>
            </a:pPr>
            <a:r>
              <a:rPr lang="en-US" dirty="0" smtClean="0"/>
              <a:t>Helmet: Iron Helmet</a:t>
            </a:r>
          </a:p>
          <a:p>
            <a:pPr marL="676656" lvl="2" indent="0">
              <a:buNone/>
            </a:pPr>
            <a:r>
              <a:rPr lang="en-US" dirty="0" err="1" smtClean="0"/>
              <a:t>Chestplate</a:t>
            </a:r>
            <a:r>
              <a:rPr lang="en-US" dirty="0" smtClean="0"/>
              <a:t>: Leather</a:t>
            </a:r>
          </a:p>
          <a:p>
            <a:pPr marL="676656" lvl="2" indent="0">
              <a:buNone/>
            </a:pPr>
            <a:r>
              <a:rPr lang="en-US" dirty="0" smtClean="0"/>
              <a:t>Leggings: Leather</a:t>
            </a:r>
          </a:p>
          <a:p>
            <a:pPr marL="676656" lvl="2" indent="0">
              <a:buNone/>
            </a:pPr>
            <a:r>
              <a:rPr lang="en-US" dirty="0" smtClean="0"/>
              <a:t>Boots: Leather</a:t>
            </a:r>
          </a:p>
          <a:p>
            <a:pPr marL="676656" lvl="2" indent="0">
              <a:buNone/>
            </a:pPr>
            <a:r>
              <a:rPr lang="en-US" dirty="0" smtClean="0"/>
              <a:t>Sword: Diamond</a:t>
            </a:r>
          </a:p>
          <a:p>
            <a:endParaRPr lang="en-US" b="1" dirty="0"/>
          </a:p>
          <a:p>
            <a:endParaRPr lang="en-US" dirty="0" smtClean="0"/>
          </a:p>
        </p:txBody>
      </p:sp>
      <p:pic>
        <p:nvPicPr>
          <p:cNvPr id="7" name="내용 개체 틀 6" descr="https://minecraft.gamepedia.com/media/minecraft.gamepedia.com/thumb/f/f7/PackInventoryWindow.png/300px-PackInventoryWindow.png?version=61c20a0ecf83bd1de09829efaf55d4f9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1148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0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8620" indent="-342900">
              <a:buFontTx/>
              <a:buChar char="-"/>
            </a:pPr>
            <a:r>
              <a:rPr lang="en-US" dirty="0" smtClean="0"/>
              <a:t>1. </a:t>
            </a:r>
            <a:r>
              <a:rPr lang="en-US" dirty="0" smtClean="0"/>
              <a:t>is it </a:t>
            </a:r>
            <a:r>
              <a:rPr lang="en-US" dirty="0" smtClean="0"/>
              <a:t>Palindrome?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5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107</TotalTime>
  <Words>544</Words>
  <Application>Microsoft Office PowerPoint</Application>
  <PresentationFormat>화면 슬라이드 쇼(4:3)</PresentationFormat>
  <Paragraphs>65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도시</vt:lpstr>
      <vt:lpstr>Section A. PlayGround</vt:lpstr>
      <vt:lpstr>Beginner’s Level</vt:lpstr>
      <vt:lpstr>Creating Card Class/Object</vt:lpstr>
      <vt:lpstr>Intermediate Level</vt:lpstr>
      <vt:lpstr>Creating Card deck based on Card class </vt:lpstr>
      <vt:lpstr>Creating Card deck based on Card class </vt:lpstr>
      <vt:lpstr>Minecraft Character</vt:lpstr>
      <vt:lpstr>Minecraft Character</vt:lpstr>
      <vt:lpstr>High Level</vt:lpstr>
      <vt:lpstr>is it Palindrome?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A. PlayGround</dc:title>
  <dc:creator>user</dc:creator>
  <cp:lastModifiedBy>user</cp:lastModifiedBy>
  <cp:revision>11</cp:revision>
  <dcterms:created xsi:type="dcterms:W3CDTF">2017-10-03T08:07:08Z</dcterms:created>
  <dcterms:modified xsi:type="dcterms:W3CDTF">2017-10-03T09:57:14Z</dcterms:modified>
</cp:coreProperties>
</file>