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62" r:id="rId8"/>
    <p:sldId id="266" r:id="rId9"/>
    <p:sldId id="267" r:id="rId10"/>
    <p:sldId id="259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A. </a:t>
            </a:r>
            <a:r>
              <a:rPr lang="en-US" dirty="0" err="1" smtClean="0"/>
              <a:t>PlayGround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8620" indent="-342900">
              <a:buFontTx/>
              <a:buChar char="-"/>
            </a:pPr>
            <a:r>
              <a:rPr lang="en-US" dirty="0" smtClean="0"/>
              <a:t>1. Sorting</a:t>
            </a:r>
          </a:p>
          <a:p>
            <a:pPr marL="388620" indent="-342900">
              <a:buFontTx/>
              <a:buChar char="-"/>
            </a:pPr>
            <a:r>
              <a:rPr lang="en-US" dirty="0" smtClean="0"/>
              <a:t>2. Snail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There is an integer array which length is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, where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 is the user-defined integer input.</a:t>
            </a:r>
            <a:r>
              <a:rPr lang="en-US" dirty="0"/>
              <a:t> User need to input any integer number into the </a:t>
            </a:r>
            <a:r>
              <a:rPr lang="en-US" b="1" dirty="0"/>
              <a:t>n</a:t>
            </a:r>
            <a:r>
              <a:rPr lang="en-US" dirty="0"/>
              <a:t> array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126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If n is 7 and user input 99, 20, 7, 666, 33, 141, 888, Then the program should show pre-swap statement and post-swap statement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33800"/>
            <a:ext cx="43053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26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Snail Array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There is an integer 2D array which length is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, where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 is the user-defined integer input. </a:t>
            </a:r>
            <a:r>
              <a:rPr lang="en-US" dirty="0"/>
              <a:t>User need to input any integer number into the </a:t>
            </a:r>
            <a:r>
              <a:rPr lang="en-US" b="1" dirty="0"/>
              <a:t>n</a:t>
            </a:r>
            <a:r>
              <a:rPr lang="en-US" dirty="0"/>
              <a:t> array</a:t>
            </a:r>
            <a:r>
              <a:rPr lang="en-US" dirty="0" smtClean="0"/>
              <a:t>. Then the program should show like this format. Let’s Assume that </a:t>
            </a:r>
            <a:r>
              <a:rPr lang="en-US" b="1" dirty="0" smtClean="0"/>
              <a:t>n</a:t>
            </a:r>
            <a:r>
              <a:rPr lang="en-US" dirty="0" smtClean="0"/>
              <a:t> is 4.</a:t>
            </a:r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22478"/>
              </p:ext>
            </p:extLst>
          </p:nvPr>
        </p:nvGraphicFramePr>
        <p:xfrm>
          <a:off x="3124200" y="4572000"/>
          <a:ext cx="25908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05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Beginner’s Level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8620" indent="-342900">
              <a:buFontTx/>
              <a:buChar char="-"/>
            </a:pPr>
            <a:r>
              <a:rPr lang="en-US" dirty="0" smtClean="0"/>
              <a:t>1. Simple Calculator</a:t>
            </a:r>
          </a:p>
          <a:p>
            <a:pPr marL="388620" indent="-342900">
              <a:buFontTx/>
              <a:buChar char="-"/>
            </a:pPr>
            <a:r>
              <a:rPr lang="en-US" dirty="0" smtClean="0"/>
              <a:t>2. Even Number? Odd Number?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3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Calculator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 Simple Calculator</a:t>
            </a:r>
          </a:p>
          <a:p>
            <a:pPr lvl="1"/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, program need to ask user to input first integer number</a:t>
            </a:r>
          </a:p>
          <a:p>
            <a:pPr lvl="1"/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, program should ask user to input operator</a:t>
            </a:r>
          </a:p>
          <a:p>
            <a:pPr lvl="1"/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, program ask user to input second integer number.</a:t>
            </a:r>
          </a:p>
          <a:p>
            <a:pPr lvl="1"/>
            <a:r>
              <a:rPr lang="en-US" sz="2400" dirty="0" smtClean="0"/>
              <a:t>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, program should print the result of the operation and the result become first integer number</a:t>
            </a:r>
          </a:p>
          <a:p>
            <a:pPr lvl="1"/>
            <a:r>
              <a:rPr lang="en-US" sz="2400" dirty="0" smtClean="0"/>
              <a:t>1~4 step is repeated for 5 times.</a:t>
            </a:r>
          </a:p>
          <a:p>
            <a:pPr lvl="3"/>
            <a:r>
              <a:rPr lang="en-US" sz="2000" dirty="0" smtClean="0"/>
              <a:t>The first input integer Name: num1</a:t>
            </a:r>
          </a:p>
          <a:p>
            <a:pPr lvl="3"/>
            <a:r>
              <a:rPr lang="en-US" sz="2000" dirty="0" smtClean="0"/>
              <a:t>The second input integer Name: num2</a:t>
            </a:r>
          </a:p>
          <a:p>
            <a:pPr lvl="3"/>
            <a:r>
              <a:rPr lang="en-US" sz="2000" dirty="0" smtClean="0"/>
              <a:t>The input operator Name: operator</a:t>
            </a:r>
          </a:p>
        </p:txBody>
      </p:sp>
    </p:spTree>
    <p:extLst>
      <p:ext uri="{BB962C8B-B14F-4D97-AF65-F5344CB8AC3E}">
        <p14:creationId xmlns:p14="http://schemas.microsoft.com/office/powerpoint/2010/main" val="357135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Number? Odd Number?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There is an integer array which length is </a:t>
            </a:r>
            <a:r>
              <a:rPr lang="en-US" b="1" dirty="0" smtClean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rgbClr val="0070C0"/>
                </a:solidFill>
              </a:rPr>
              <a:t>, where </a:t>
            </a:r>
            <a:r>
              <a:rPr lang="en-US" b="1" dirty="0" smtClean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rgbClr val="0070C0"/>
                </a:solidFill>
              </a:rPr>
              <a:t> is the user-defined integer input.</a:t>
            </a:r>
            <a:r>
              <a:rPr lang="en-US" dirty="0" smtClean="0"/>
              <a:t> User need to input any integer number into the </a:t>
            </a:r>
            <a:r>
              <a:rPr lang="en-US" b="1" dirty="0" smtClean="0"/>
              <a:t>n</a:t>
            </a:r>
            <a:r>
              <a:rPr lang="en-US" dirty="0" smtClean="0"/>
              <a:t> array. After input integer numbers into the array, Then the program should </a:t>
            </a:r>
            <a:r>
              <a:rPr lang="en-US" b="1" dirty="0" smtClean="0"/>
              <a:t>print two array</a:t>
            </a:r>
            <a:r>
              <a:rPr lang="en-US" dirty="0" smtClean="0"/>
              <a:t>. One array should only </a:t>
            </a:r>
            <a:r>
              <a:rPr lang="en-US" b="1" dirty="0" smtClean="0"/>
              <a:t>show the odd number of n array</a:t>
            </a:r>
            <a:r>
              <a:rPr lang="en-US" dirty="0" smtClean="0"/>
              <a:t> with the number of odd number. And the another should </a:t>
            </a:r>
            <a:r>
              <a:rPr lang="en-US" b="1" dirty="0" smtClean="0"/>
              <a:t>show only the even number of n array</a:t>
            </a:r>
            <a:r>
              <a:rPr lang="en-US" dirty="0" smtClean="0"/>
              <a:t> with the number of even number.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6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Level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8620" indent="-342900">
              <a:buFontTx/>
              <a:buChar char="-"/>
            </a:pPr>
            <a:r>
              <a:rPr lang="en-US" dirty="0" smtClean="0"/>
              <a:t>1. Advanced version of Even Number? Odd Number?</a:t>
            </a:r>
          </a:p>
          <a:p>
            <a:pPr marL="388620" indent="-342900">
              <a:buFontTx/>
              <a:buChar char="-"/>
            </a:pPr>
            <a:r>
              <a:rPr lang="en-US" dirty="0" smtClean="0"/>
              <a:t>2. Multiplication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8620" indent="-342900"/>
            <a:r>
              <a:rPr lang="en-US" sz="2800" dirty="0"/>
              <a:t>Advanced version of Even Number? Odd Number?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There is an integer </a:t>
            </a:r>
            <a:r>
              <a:rPr lang="en-US" dirty="0" smtClean="0">
                <a:solidFill>
                  <a:srgbClr val="0070C0"/>
                </a:solidFill>
              </a:rPr>
              <a:t>2D array </a:t>
            </a:r>
            <a:r>
              <a:rPr lang="en-US" dirty="0">
                <a:solidFill>
                  <a:srgbClr val="0070C0"/>
                </a:solidFill>
              </a:rPr>
              <a:t>which length is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, where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 is the user-defined integer input. </a:t>
            </a:r>
            <a:r>
              <a:rPr lang="en-US" dirty="0"/>
              <a:t>User need to input any integer number into the </a:t>
            </a:r>
            <a:r>
              <a:rPr lang="en-US" b="1" dirty="0"/>
              <a:t>n</a:t>
            </a:r>
            <a:r>
              <a:rPr lang="en-US" dirty="0"/>
              <a:t> array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When input number is Even, then add to the in front of the array</a:t>
            </a:r>
          </a:p>
          <a:p>
            <a:pPr lvl="1"/>
            <a:r>
              <a:rPr lang="en-US" dirty="0" smtClean="0"/>
              <a:t>When input number is Odd, then add to the back of the array.</a:t>
            </a:r>
          </a:p>
          <a:p>
            <a:r>
              <a:rPr lang="en-US" dirty="0" smtClean="0"/>
              <a:t>The Program should show the result of input in array.</a:t>
            </a:r>
          </a:p>
        </p:txBody>
      </p:sp>
    </p:spTree>
    <p:extLst>
      <p:ext uri="{BB962C8B-B14F-4D97-AF65-F5344CB8AC3E}">
        <p14:creationId xmlns:p14="http://schemas.microsoft.com/office/powerpoint/2010/main" val="290126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Table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Multiplication Table with n, where n is the user-defined integer input. The range of n is 0 &lt; n &lt;= 20.</a:t>
            </a:r>
          </a:p>
          <a:p>
            <a:pPr lvl="1"/>
            <a:r>
              <a:rPr lang="en-US" dirty="0" smtClean="0"/>
              <a:t> if n is smaller and equal with 10, it should show like this.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419600"/>
            <a:ext cx="33051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26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Table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if n range is 10 &lt;= n &lt;= 20, The program should show like this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22" y="3429000"/>
            <a:ext cx="79438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70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Table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if n is out of the range, then the program should print “Invalid range of n”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57600"/>
            <a:ext cx="5355981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862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60</TotalTime>
  <Words>510</Words>
  <Application>Microsoft Office PowerPoint</Application>
  <PresentationFormat>화면 슬라이드 쇼(4:3)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도시</vt:lpstr>
      <vt:lpstr>Section A. PlayGround</vt:lpstr>
      <vt:lpstr>Beginner’s Level</vt:lpstr>
      <vt:lpstr>Simple Calculator</vt:lpstr>
      <vt:lpstr>Even Number? Odd Number?</vt:lpstr>
      <vt:lpstr>Intermediate Level</vt:lpstr>
      <vt:lpstr>Advanced version of Even Number? Odd Number?</vt:lpstr>
      <vt:lpstr>Multiplication Table</vt:lpstr>
      <vt:lpstr>Multiplication Table</vt:lpstr>
      <vt:lpstr>Multiplication Table</vt:lpstr>
      <vt:lpstr>High Level</vt:lpstr>
      <vt:lpstr>Sorting Array</vt:lpstr>
      <vt:lpstr>Sorting Array</vt:lpstr>
      <vt:lpstr>Snail Array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A. PlayGround</dc:title>
  <dc:creator>user</dc:creator>
  <cp:lastModifiedBy>user</cp:lastModifiedBy>
  <cp:revision>13</cp:revision>
  <dcterms:created xsi:type="dcterms:W3CDTF">2017-10-03T08:07:08Z</dcterms:created>
  <dcterms:modified xsi:type="dcterms:W3CDTF">2017-10-03T09:11:01Z</dcterms:modified>
</cp:coreProperties>
</file>