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E7B4-81C1-8C4E-B212-D3423796E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Project - </a:t>
            </a:r>
            <a:r>
              <a:rPr lang="en-US" cap="none" dirty="0"/>
              <a:t>Car accident severity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58C82-2A43-DB49-A41A-2F009D28D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Pavithra Kannan</a:t>
            </a:r>
          </a:p>
          <a:p>
            <a:r>
              <a:rPr lang="en-US" dirty="0"/>
              <a:t>30/9/2020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6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C0C4-6764-5B4E-A84C-FF84E26C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7FBD-390B-C14D-84D6-97AB7440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of our models is as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 above table, all the three models give the same accuracy.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43C84A-B203-BF41-80F2-A4F34EC74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26184"/>
              </p:ext>
            </p:extLst>
          </p:nvPr>
        </p:nvGraphicFramePr>
        <p:xfrm>
          <a:off x="1451579" y="2537460"/>
          <a:ext cx="4495165" cy="1337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607">
                  <a:extLst>
                    <a:ext uri="{9D8B030D-6E8A-4147-A177-3AD203B41FA5}">
                      <a16:colId xmlns:a16="http://schemas.microsoft.com/office/drawing/2014/main" val="502735829"/>
                    </a:ext>
                  </a:extLst>
                </a:gridCol>
                <a:gridCol w="2547103">
                  <a:extLst>
                    <a:ext uri="{9D8B030D-6E8A-4147-A177-3AD203B41FA5}">
                      <a16:colId xmlns:a16="http://schemas.microsoft.com/office/drawing/2014/main" val="1822353369"/>
                    </a:ext>
                  </a:extLst>
                </a:gridCol>
                <a:gridCol w="1358455">
                  <a:extLst>
                    <a:ext uri="{9D8B030D-6E8A-4147-A177-3AD203B41FA5}">
                      <a16:colId xmlns:a16="http://schemas.microsoft.com/office/drawing/2014/main" val="3316866948"/>
                    </a:ext>
                  </a:extLst>
                </a:gridCol>
              </a:tblGrid>
              <a:tr h="393978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7282228"/>
                  </a:ext>
                </a:extLst>
              </a:tr>
              <a:tr h="314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4809774"/>
                  </a:ext>
                </a:extLst>
              </a:tr>
              <a:tr h="314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Decision Tree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8173486"/>
                  </a:ext>
                </a:extLst>
              </a:tr>
              <a:tr h="3144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Regression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434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67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6A25-C1B7-D947-9F03-5AED4F55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Data </a:t>
            </a:r>
            <a:br>
              <a:rPr lang="en-US" dirty="0"/>
            </a:br>
            <a:r>
              <a:rPr lang="en-US" cap="none" dirty="0"/>
              <a:t>Seattle Police Department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F73B0-DABA-254F-B988-4E877B46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understand the collision data to predict the severity of collision. </a:t>
            </a:r>
          </a:p>
          <a:p>
            <a:r>
              <a:rPr lang="en-US" dirty="0"/>
              <a:t>In United states of America, in the year 2018, there were around 40,000 deaths, 4.5 million injuries and 10 million dollars in property damage associated with vehicular accidents. </a:t>
            </a:r>
          </a:p>
          <a:p>
            <a:r>
              <a:rPr lang="en-US" dirty="0"/>
              <a:t>The data obtained is from Seattle Police Department (SPD) recorded by Traffic Records </a:t>
            </a:r>
          </a:p>
        </p:txBody>
      </p:sp>
    </p:spTree>
    <p:extLst>
      <p:ext uri="{BB962C8B-B14F-4D97-AF65-F5344CB8AC3E}">
        <p14:creationId xmlns:p14="http://schemas.microsoft.com/office/powerpoint/2010/main" val="351000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8F5D-4B1B-E441-BBE6-1FD13D70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49" y="1033119"/>
            <a:ext cx="9603275" cy="727101"/>
          </a:xfrm>
        </p:spPr>
        <p:txBody>
          <a:bodyPr/>
          <a:lstStyle/>
          <a:p>
            <a:r>
              <a:rPr lang="en-US" b="1" dirty="0"/>
              <a:t>Data Acquisition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D26B-B466-AA41-8976-B222D4B7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149" y="2244332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 was sourced from SPD recorded by Traffic Records. The data consisted of around 37 attributes and 194,673 rows consisting of various factors recorded by SPD. </a:t>
            </a:r>
          </a:p>
          <a:p>
            <a:r>
              <a:rPr lang="en-US" dirty="0"/>
              <a:t>Upon studying the data, "SEVERITYCODE" is the is the target variable. It is the attribute that corresponds to the severity of the collision. </a:t>
            </a:r>
          </a:p>
          <a:p>
            <a:r>
              <a:rPr lang="en-US" dirty="0"/>
              <a:t>The data as it is was not fit for analysis </a:t>
            </a:r>
          </a:p>
          <a:p>
            <a:r>
              <a:rPr lang="en-US" dirty="0"/>
              <a:t>Attributes that contribute to the severity of the accidents according to me are</a:t>
            </a:r>
          </a:p>
          <a:p>
            <a:pPr marL="457200" lvl="1" indent="0">
              <a:buNone/>
            </a:pPr>
            <a:r>
              <a:rPr lang="en-US" dirty="0"/>
              <a:t>* "WEATHER" - A description of the weather conditions during the time of the collision</a:t>
            </a:r>
          </a:p>
          <a:p>
            <a:pPr marL="457200" lvl="1" indent="0">
              <a:buNone/>
            </a:pPr>
            <a:r>
              <a:rPr lang="en-US" dirty="0"/>
              <a:t>* "ROADCOND" - The condition of the road during the collision</a:t>
            </a:r>
          </a:p>
          <a:p>
            <a:pPr marL="457200" lvl="1" indent="0">
              <a:buNone/>
            </a:pPr>
            <a:r>
              <a:rPr lang="en-US" dirty="0"/>
              <a:t>* "LIGHTCOND" - The light conditions during the collision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8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C251-2C55-6B44-824A-B45E3F46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F804-5046-BD43-81F4-455B9892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/>
              <a:t>Cleaning of Data</a:t>
            </a:r>
          </a:p>
          <a:p>
            <a:r>
              <a:rPr lang="en-US" dirty="0"/>
              <a:t>Label Encoding of object data type to Numeric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D792C6-49D6-2B4A-A4C7-5751C444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12" y="2160270"/>
            <a:ext cx="4938287" cy="39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F1B7-DD8E-0641-B549-5B5FC15C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feature was in imbalance by almost three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statistical technique to balance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264D86-6ECD-0F41-92C0-CA7D9D4C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b="1" dirty="0"/>
              <a:t>Methodology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56335-BF7D-7347-A861-B2905496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40" y="2496438"/>
            <a:ext cx="4114800" cy="124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69036-3CF5-6D42-B4C6-E21F0B0D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40" y="4695461"/>
            <a:ext cx="3721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1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8506-8D38-8042-B5CC-7BFA8FC8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data set into training and predicting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various models were applied to the data set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1F8108-71C8-A54C-91D6-923ED9FF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b="1" dirty="0"/>
              <a:t>Methodology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EFCD5-EB5E-6945-A56C-34245A3E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60" y="2606040"/>
            <a:ext cx="60833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DA2F-2864-6C45-8105-5943EFB8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C2618-C1BD-5E47-BC25-3151DD70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07870"/>
            <a:ext cx="6578600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BE34F-AF12-BF42-9228-0B86558D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6301740"/>
            <a:ext cx="4546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F189-B685-7B46-B4C1-05EFA7EE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C77E2-9E93-F54E-92E7-0E39F0AB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65730"/>
            <a:ext cx="7416800" cy="234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26811-56F7-C04D-8560-E662329EC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6337300"/>
            <a:ext cx="444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0A08-E702-1648-A1E3-742025CD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69105-0B15-294B-AB93-ECA92680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31720"/>
            <a:ext cx="7734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90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300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Wingdings</vt:lpstr>
      <vt:lpstr>Gallery</vt:lpstr>
      <vt:lpstr>Capstone Project - Car accident severity report</vt:lpstr>
      <vt:lpstr>Collision Data  Seattle Police Department</vt:lpstr>
      <vt:lpstr>Data Acquisition and cleaning</vt:lpstr>
      <vt:lpstr>Methodology </vt:lpstr>
      <vt:lpstr>Methodology </vt:lpstr>
      <vt:lpstr>Methodology </vt:lpstr>
      <vt:lpstr>KNN Method</vt:lpstr>
      <vt:lpstr>Decision Tree </vt:lpstr>
      <vt:lpstr>Logistic Regression </vt:lpstr>
      <vt:lpstr>Result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Car accident severity report</dc:title>
  <dc:creator>Pavithra Kannan</dc:creator>
  <cp:lastModifiedBy>Pavithra Kannan</cp:lastModifiedBy>
  <cp:revision>9</cp:revision>
  <dcterms:created xsi:type="dcterms:W3CDTF">2020-09-30T16:33:49Z</dcterms:created>
  <dcterms:modified xsi:type="dcterms:W3CDTF">2020-09-30T17:22:03Z</dcterms:modified>
</cp:coreProperties>
</file>