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9933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8EADE-A734-4D0C-A5B5-F1002957DB6C}" v="1" dt="2025-08-24T03:48:19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I LAKSHAN" userId="5ed4f93da13cd47f" providerId="LiveId" clId="{EBE8EADE-A734-4D0C-A5B5-F1002957DB6C}"/>
    <pc:docChg chg="modSld">
      <pc:chgData name="PAVI LAKSHAN" userId="5ed4f93da13cd47f" providerId="LiveId" clId="{EBE8EADE-A734-4D0C-A5B5-F1002957DB6C}" dt="2025-08-24T03:48:27.855" v="17" actId="5793"/>
      <pc:docMkLst>
        <pc:docMk/>
      </pc:docMkLst>
      <pc:sldChg chg="modSp mod">
        <pc:chgData name="PAVI LAKSHAN" userId="5ed4f93da13cd47f" providerId="LiveId" clId="{EBE8EADE-A734-4D0C-A5B5-F1002957DB6C}" dt="2025-08-24T03:46:59.245" v="15" actId="255"/>
        <pc:sldMkLst>
          <pc:docMk/>
          <pc:sldMk cId="3874264723" sldId="256"/>
        </pc:sldMkLst>
        <pc:spChg chg="mod">
          <ac:chgData name="PAVI LAKSHAN" userId="5ed4f93da13cd47f" providerId="LiveId" clId="{EBE8EADE-A734-4D0C-A5B5-F1002957DB6C}" dt="2025-08-24T03:46:59.245" v="15" actId="255"/>
          <ac:spMkLst>
            <pc:docMk/>
            <pc:sldMk cId="3874264723" sldId="256"/>
            <ac:spMk id="2" creationId="{535155DC-E552-D114-5C20-7BA693AD30DE}"/>
          </ac:spMkLst>
        </pc:spChg>
        <pc:spChg chg="mod">
          <ac:chgData name="PAVI LAKSHAN" userId="5ed4f93da13cd47f" providerId="LiveId" clId="{EBE8EADE-A734-4D0C-A5B5-F1002957DB6C}" dt="2025-08-24T03:45:59.552" v="8" actId="207"/>
          <ac:spMkLst>
            <pc:docMk/>
            <pc:sldMk cId="3874264723" sldId="256"/>
            <ac:spMk id="3" creationId="{C4EC47DE-D717-7A21-A3F7-A02B14B6421F}"/>
          </ac:spMkLst>
        </pc:spChg>
        <pc:spChg chg="mod">
          <ac:chgData name="PAVI LAKSHAN" userId="5ed4f93da13cd47f" providerId="LiveId" clId="{EBE8EADE-A734-4D0C-A5B5-F1002957DB6C}" dt="2025-08-24T03:46:21.267" v="11" actId="14100"/>
          <ac:spMkLst>
            <pc:docMk/>
            <pc:sldMk cId="3874264723" sldId="256"/>
            <ac:spMk id="5" creationId="{B32FF901-1FD2-044F-7364-DFD712C49D67}"/>
          </ac:spMkLst>
        </pc:spChg>
      </pc:sldChg>
      <pc:sldChg chg="modSp mod">
        <pc:chgData name="PAVI LAKSHAN" userId="5ed4f93da13cd47f" providerId="LiveId" clId="{EBE8EADE-A734-4D0C-A5B5-F1002957DB6C}" dt="2025-08-24T03:48:27.855" v="17" actId="5793"/>
        <pc:sldMkLst>
          <pc:docMk/>
          <pc:sldMk cId="2802395300" sldId="257"/>
        </pc:sldMkLst>
        <pc:spChg chg="mod">
          <ac:chgData name="PAVI LAKSHAN" userId="5ed4f93da13cd47f" providerId="LiveId" clId="{EBE8EADE-A734-4D0C-A5B5-F1002957DB6C}" dt="2025-08-24T03:48:27.855" v="17" actId="5793"/>
          <ac:spMkLst>
            <pc:docMk/>
            <pc:sldMk cId="2802395300" sldId="257"/>
            <ac:spMk id="3" creationId="{701222BC-2D02-F26E-BA2C-49FEC8AC95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5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12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6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3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2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2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2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55DC-E552-D114-5C20-7BA693AD3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5" y="2470858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LimbRevive: VR-Based Therapy for Motor Recovery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C47DE-D717-7A21-A3F7-A02B14B64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3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InnovAct 2025</a:t>
            </a:r>
            <a:endParaRPr lang="en-IN" sz="32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AR/VR </a:t>
            </a:r>
          </a:p>
          <a:p>
            <a:pPr algn="ctr"/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FF901-1FD2-044F-7364-DFD712C49D67}"/>
              </a:ext>
            </a:extLst>
          </p:cNvPr>
          <p:cNvSpPr txBox="1"/>
          <p:nvPr/>
        </p:nvSpPr>
        <p:spPr>
          <a:xfrm>
            <a:off x="75415" y="6121800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Pavihaa Lakshmi B, Marimuthu R, Saqhibuddeen Ahmed F, Keerthana B, Abitha 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AB0-4907-681C-7810-83B8E704088E}"/>
              </a:ext>
            </a:extLst>
          </p:cNvPr>
          <p:cNvSpPr txBox="1"/>
          <p:nvPr/>
        </p:nvSpPr>
        <p:spPr>
          <a:xfrm>
            <a:off x="-160255" y="513618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IR2025-995954</a:t>
            </a:r>
          </a:p>
          <a:p>
            <a:pPr algn="ctr"/>
            <a:r>
              <a:rPr lang="en-IN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https://github.com/PavihaaChander/InnovAct2025_HEAL.git</a:t>
            </a:r>
          </a:p>
        </p:txBody>
      </p:sp>
    </p:spTree>
    <p:extLst>
      <p:ext uri="{BB962C8B-B14F-4D97-AF65-F5344CB8AC3E}">
        <p14:creationId xmlns:p14="http://schemas.microsoft.com/office/powerpoint/2010/main" val="387426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14DF-97DB-FC92-ED37-6B92E05E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31" y="169045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22BC-2D02-F26E-BA2C-49FEC8AC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35" y="1137922"/>
            <a:ext cx="11936128" cy="58241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Background: </a:t>
            </a:r>
            <a:r>
              <a:rPr lang="en-US" sz="2400" dirty="0"/>
              <a:t>Motor impairments caused by neurological disorders, trauma, or degenerative diseases severely affect individuals' ability to perform daily tasks, leading to reduced autonomy and quality of life.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Limitations of Traditional Therapy: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Conventional rehabilitation methods often face challenges such as:</a:t>
            </a:r>
          </a:p>
          <a:p>
            <a:pPr lvl="3">
              <a:lnSpc>
                <a:spcPct val="150000"/>
              </a:lnSpc>
            </a:pPr>
            <a:r>
              <a:rPr lang="en-US" sz="2200" dirty="0"/>
              <a:t>Low patient engagement and motivation</a:t>
            </a:r>
          </a:p>
          <a:p>
            <a:pPr lvl="3">
              <a:lnSpc>
                <a:spcPct val="150000"/>
              </a:lnSpc>
            </a:pPr>
            <a:r>
              <a:rPr lang="en-US" sz="2200" dirty="0"/>
              <a:t>Limited personalization of therapy</a:t>
            </a:r>
          </a:p>
          <a:p>
            <a:pPr lvl="3">
              <a:lnSpc>
                <a:spcPct val="150000"/>
              </a:lnSpc>
            </a:pPr>
            <a:r>
              <a:rPr lang="en-US" sz="2200" dirty="0"/>
              <a:t>Restricted access in remote or underserved regions</a:t>
            </a:r>
          </a:p>
        </p:txBody>
      </p:sp>
    </p:spTree>
    <p:extLst>
      <p:ext uri="{BB962C8B-B14F-4D97-AF65-F5344CB8AC3E}">
        <p14:creationId xmlns:p14="http://schemas.microsoft.com/office/powerpoint/2010/main" val="280239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68273-B37E-3B48-739F-D5CAADB2D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79FF-5DD0-745C-970E-B7BB31A6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31" y="169045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What does it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1778-5262-87C4-9008-B72547AB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35" y="1387305"/>
            <a:ext cx="11936128" cy="58241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VR-Based Game Therapy: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Virtual Reality (VR) offers immersive, interactive environments that simulate real-world motor tasks.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Game-based therapy within VR platforms can: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Enhance patient motivation and adherence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Stimulate neuroplasticity through repetitive, goal-oriented tasks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Allow real-time feedback and adaptive difficulty levels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466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749E8-9273-9709-ADF7-548FA544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039-5749-A687-3FD5-D7C6D3D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31" y="169045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70CC7-EEE9-93FF-39E1-7D2CC6CA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457"/>
          <a:stretch>
            <a:fillRect/>
          </a:stretch>
        </p:blipFill>
        <p:spPr>
          <a:xfrm>
            <a:off x="1219095" y="1296579"/>
            <a:ext cx="10008278" cy="49251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12107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60</TotalTime>
  <Words>160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Parcel</vt:lpstr>
      <vt:lpstr>LimbRevive: VR-Based Therapy for Motor Recovery</vt:lpstr>
      <vt:lpstr>Problem Statement</vt:lpstr>
      <vt:lpstr>What does it solve?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 LAKSHAN</dc:creator>
  <cp:lastModifiedBy>Marimuthu R</cp:lastModifiedBy>
  <cp:revision>3</cp:revision>
  <dcterms:created xsi:type="dcterms:W3CDTF">2025-08-24T03:15:20Z</dcterms:created>
  <dcterms:modified xsi:type="dcterms:W3CDTF">2025-08-25T03:55:01Z</dcterms:modified>
</cp:coreProperties>
</file>