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v</a:t>
            </a:r>
            <a:r>
              <a:rPr dirty="0" sz="2400" lang="en-US"/>
              <a:t>.</a:t>
            </a:r>
            <a:r>
              <a:rPr dirty="0" sz="2400" lang="en-US"/>
              <a:t> </a:t>
            </a:r>
            <a:r>
              <a:rPr dirty="0" sz="2400" lang="en-US"/>
              <a:t>P</a:t>
            </a:r>
            <a:r>
              <a:rPr dirty="0" sz="2400" lang="en-US"/>
              <a:t>a</a:t>
            </a:r>
            <a:r>
              <a:rPr dirty="0" sz="2400" lang="en-US"/>
              <a:t>v</a:t>
            </a:r>
            <a:r>
              <a:rPr dirty="0" sz="2400" lang="en-US"/>
              <a:t>i</a:t>
            </a:r>
            <a:r>
              <a:rPr dirty="0" sz="2400" lang="en-US"/>
              <a:t>t</a:t>
            </a:r>
            <a:r>
              <a:rPr dirty="0" sz="2400" lang="en-US"/>
              <a:t>h</a:t>
            </a:r>
            <a:r>
              <a:rPr dirty="0" sz="2400" lang="en-US"/>
              <a:t>r</a:t>
            </a:r>
            <a:r>
              <a:rPr dirty="0" sz="2400" lang="en-US"/>
              <a:t>a</a:t>
            </a:r>
            <a:endParaRPr dirty="0" sz="2400" lang="en-US"/>
          </a:p>
          <a:p>
            <a:r>
              <a:rPr dirty="0" sz="2400" lang="en-US"/>
              <a:t>REGISTER NO: </a:t>
            </a:r>
            <a:r>
              <a:rPr dirty="0" sz="2400" lang="en-US"/>
              <a:t>3</a:t>
            </a:r>
            <a:r>
              <a:rPr dirty="0" sz="2400" lang="en-US"/>
              <a:t>1</a:t>
            </a:r>
            <a:r>
              <a:rPr dirty="0" sz="2400" lang="en-US"/>
              <a:t>2</a:t>
            </a:r>
            <a:r>
              <a:rPr dirty="0" sz="2400" lang="en-US"/>
              <a:t>2</a:t>
            </a:r>
            <a:r>
              <a:rPr dirty="0" sz="2400" lang="en-US"/>
              <a:t>0</a:t>
            </a:r>
            <a:r>
              <a:rPr dirty="0" sz="2400" lang="en-US"/>
              <a:t>5</a:t>
            </a:r>
            <a:r>
              <a:rPr dirty="0" sz="2400" lang="en-US"/>
              <a:t>0</a:t>
            </a:r>
            <a:r>
              <a:rPr dirty="0" sz="2400" lang="en-US"/>
              <a:t>4</a:t>
            </a:r>
            <a:r>
              <a:rPr dirty="0" sz="2400" lang="en-US"/>
              <a:t>0</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0</a:t>
            </a:r>
            <a:r>
              <a:rPr dirty="0" sz="2400" lang="en-US"/>
              <a:t>4</a:t>
            </a:r>
            <a:r>
              <a:rPr dirty="0" sz="2400" lang="en-US"/>
              <a:t>8</a:t>
            </a:r>
            <a:endParaRPr dirty="0" sz="2400" lang="en-US"/>
          </a:p>
          <a:p>
            <a:r>
              <a:rPr dirty="0" sz="2400" lang="en-US"/>
              <a:t>DEPARTME</a:t>
            </a:r>
            <a:r>
              <a:rPr dirty="0" sz="2400" lang="en-US"/>
              <a:t> </a:t>
            </a:r>
            <a:r>
              <a:rPr dirty="0" sz="2400" lang="en-US"/>
              <a:t>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2024-03-26T21:07:22Z</dcterms:created>
  <dcterms:modified xsi:type="dcterms:W3CDTF">2024-09-06T05:50:38Z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874b4068f2534ea99f1ddf4c80183953</vt:lpwstr>
  </property>
</Properties>
</file>