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59C84-33F6-44F7-A5D2-50973AD77722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A7C77-1403-4741-A67D-D40A0FC1F9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62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95B57-D6C6-4C3E-8F47-68C7BB5E64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C</a:t>
            </a:r>
            <a:endParaRPr lang="fr-FR" dirty="0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David Carter, Tyler Lawson, Alvaro Medel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 </a:t>
            </a:r>
          </a:p>
          <a:p>
            <a:r>
              <a:rPr lang="en-US" dirty="0" smtClean="0"/>
              <a:t>Function Library </a:t>
            </a:r>
          </a:p>
          <a:p>
            <a:r>
              <a:rPr lang="en-US" dirty="0" smtClean="0"/>
              <a:t>Closing Statements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C (HMM Based Syntax Update)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-With Floats, Integers </a:t>
            </a:r>
          </a:p>
          <a:p>
            <a:pPr marL="457200" lvl="1" indent="0">
              <a:buNone/>
            </a:pPr>
            <a:r>
              <a:rPr lang="en-US" dirty="0" smtClean="0"/>
              <a:t>-Arithmetic (multiply, divide, addition, subtraction)</a:t>
            </a:r>
          </a:p>
          <a:p>
            <a:pPr marL="457200" lvl="1" indent="0">
              <a:buNone/>
            </a:pPr>
            <a:r>
              <a:rPr lang="en-US" dirty="0" smtClean="0"/>
              <a:t>-Robust Function library</a:t>
            </a:r>
          </a:p>
          <a:p>
            <a:pPr marL="457200" lvl="1" indent="0">
              <a:buNone/>
            </a:pPr>
            <a:r>
              <a:rPr lang="en-US" dirty="0" smtClean="0"/>
              <a:t>-Star *functions </a:t>
            </a:r>
          </a:p>
          <a:p>
            <a:pPr marL="457200" lvl="1" indent="0">
              <a:buNone/>
            </a:pPr>
            <a:r>
              <a:rPr lang="en-US" dirty="0" smtClean="0"/>
              <a:t>-Global Variable dictionary </a:t>
            </a:r>
          </a:p>
          <a:p>
            <a:pPr marL="457200" lvl="1" indent="0">
              <a:buNone/>
            </a:pPr>
            <a:r>
              <a:rPr lang="en-US" dirty="0" smtClean="0"/>
              <a:t>-Vector objects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5E82-2762-4558-B715-E85E88661DC7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69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219051" y="588463"/>
            <a:ext cx="8088851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b, c;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y, z, f;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 ) {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 i;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2.2222222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x *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x -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x /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*printVars();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Square the items in a list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*squares(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1.434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,x);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the sum of the squares of a list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*squareSum(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constant to all variables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*varAdd(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Attempt to create a Vector object with 4 components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*vector3D(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3.33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Vector object</a:t>
            </a:r>
            <a:b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*vector3D(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3.33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LIbrary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*squares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squareSum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varAdd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vector3D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*</a:t>
            </a:r>
            <a:r>
              <a:rPr lang="fr-FR" dirty="0" smtClean="0"/>
              <a:t>printVars</a:t>
            </a:r>
          </a:p>
          <a:p>
            <a:pPr marL="0" indent="0">
              <a:buNone/>
            </a:pPr>
            <a:r>
              <a:rPr lang="fr-FR" dirty="0" smtClean="0"/>
              <a:t>‘FUNCTION_CALL(t)’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7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5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82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Trebuchet MS</vt:lpstr>
      <vt:lpstr>Tw Cen MT</vt:lpstr>
      <vt:lpstr>Circuit</vt:lpstr>
      <vt:lpstr>Mini C</vt:lpstr>
      <vt:lpstr>Agenda</vt:lpstr>
      <vt:lpstr>Project Overview</vt:lpstr>
      <vt:lpstr>PowerPoint Presentation</vt:lpstr>
      <vt:lpstr>Function LIbrary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</dc:title>
  <dc:creator>Alvaro Medel</dc:creator>
  <cp:lastModifiedBy>Alvaro Medel</cp:lastModifiedBy>
  <cp:revision>3</cp:revision>
  <dcterms:created xsi:type="dcterms:W3CDTF">2016-05-12T19:11:08Z</dcterms:created>
  <dcterms:modified xsi:type="dcterms:W3CDTF">2016-05-12T19:27:50Z</dcterms:modified>
</cp:coreProperties>
</file>