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251771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250855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49513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8765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72391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78346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43495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1385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847501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864152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9270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745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06405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07273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49737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376539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022613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19882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45796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954582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158563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94315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4576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43386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83880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58671860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PAVITHRAN R</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 SBM COLLEGE OF ENGG AND TECH.,- COMPUTER SCIENCE AND ENGG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6582205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0966091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712640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088850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568832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8606440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1743329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866727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1314090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042266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4138984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2024-04-04T06:22:25Z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