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9"/>
  </p:notesMasterIdLst>
  <p:handoutMasterIdLst>
    <p:handoutMasterId r:id="rId10"/>
  </p:handoutMasterIdLst>
  <p:sldIdLst>
    <p:sldId id="442" r:id="rId4"/>
    <p:sldId id="728" r:id="rId5"/>
    <p:sldId id="731" r:id="rId6"/>
    <p:sldId id="730" r:id="rId7"/>
    <p:sldId id="725" r:id="rId8"/>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p:cViewPr varScale="1">
        <p:scale>
          <a:sx n="82" d="100"/>
          <a:sy n="82" d="100"/>
        </p:scale>
        <p:origin x="1363" y="77"/>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17 July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17 July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17 July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51640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17-Jul-24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17-Jul-24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17-Jul-24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17-Jul-24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17-Jul-24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17-Jul-24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17-Jul-24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17-Jul-24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17-Jul-24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17-Jul-24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17-Jul-24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17-Jul-24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17-Jul-24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17-Jul-24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17-Jul-24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17-Jul-24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17-Jul-24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17-Jul-24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17-Jul-24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17-Jul-24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17-Jul-24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17-Jul-24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17-Jul-24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17-Jul-24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17-Jul-24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17-Jul-24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17-Jul-24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17-Jul-24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17-Jul-24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17-Jul-24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17-Jul-24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17-Jul-24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17-Jul-24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17-Jul-24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17-Jul-24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17-Jul-24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17-Jul-24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17-Jul-24</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631216"/>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NAME</a:t>
            </a: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840158" y="1570247"/>
            <a:ext cx="8158691" cy="1015663"/>
          </a:xfrm>
          <a:prstGeom prst="rect">
            <a:avLst/>
          </a:prstGeom>
          <a:noFill/>
        </p:spPr>
        <p:txBody>
          <a:bodyPr wrap="square" rtlCol="0">
            <a:spAutoFit/>
          </a:bodyPr>
          <a:lstStyle/>
          <a:p>
            <a:pPr algn="ctr"/>
            <a:r>
              <a:rPr lang="en-US" sz="3000" b="1" dirty="0">
                <a:solidFill>
                  <a:srgbClr val="FF0000"/>
                </a:solidFill>
                <a:latin typeface="Times New Roman" pitchFamily="18" charset="0"/>
                <a:cs typeface="Times New Roman" pitchFamily="18" charset="0"/>
              </a:rPr>
              <a:t>Promotional Website for </a:t>
            </a:r>
          </a:p>
          <a:p>
            <a:pPr algn="ctr"/>
            <a:r>
              <a:rPr lang="en-US" sz="3000" b="1" dirty="0">
                <a:solidFill>
                  <a:srgbClr val="FF0000"/>
                </a:solidFill>
                <a:latin typeface="Times New Roman" pitchFamily="18" charset="0"/>
                <a:cs typeface="Times New Roman" pitchFamily="18" charset="0"/>
              </a:rPr>
              <a:t>Software Training Center</a:t>
            </a:r>
          </a:p>
        </p:txBody>
      </p:sp>
      <p:sp>
        <p:nvSpPr>
          <p:cNvPr id="2" name="TextBox 1">
            <a:extLst>
              <a:ext uri="{FF2B5EF4-FFF2-40B4-BE49-F238E27FC236}">
                <a16:creationId xmlns:a16="http://schemas.microsoft.com/office/drawing/2014/main" id="{AF02AFFD-8CB1-4416-B227-37B6A21D8984}"/>
              </a:ext>
            </a:extLst>
          </p:cNvPr>
          <p:cNvSpPr txBox="1"/>
          <p:nvPr/>
        </p:nvSpPr>
        <p:spPr>
          <a:xfrm>
            <a:off x="3035909" y="2656264"/>
            <a:ext cx="6108091" cy="3785652"/>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a:t>
            </a: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a:t>
            </a:r>
            <a:r>
              <a:rPr lang="en-IN" b="1" dirty="0" err="1"/>
              <a:t>Angappan</a:t>
            </a:r>
            <a:r>
              <a:rPr lang="en-IN" b="1" dirty="0"/>
              <a:t> N(22BIR003) </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t>Gokula </a:t>
            </a:r>
            <a:r>
              <a:rPr lang="en-IN" b="1" dirty="0" err="1"/>
              <a:t>shankar</a:t>
            </a:r>
            <a:r>
              <a:rPr lang="en-IN" b="1" dirty="0"/>
              <a:t> T.K(22BIR011)</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t>Pavish K(22BIR036)</a:t>
            </a:r>
          </a:p>
          <a:p>
            <a:endParaRPr lang="en-IN" b="1" dirty="0"/>
          </a:p>
          <a:p>
            <a:r>
              <a:rPr lang="en-IN" sz="2000" b="1" dirty="0">
                <a:solidFill>
                  <a:srgbClr val="FF0000"/>
                </a:solidFill>
                <a:latin typeface="Times New Roman" pitchFamily="18" charset="0"/>
                <a:ea typeface="Cambria" panose="02040503050406030204" pitchFamily="18" charset="0"/>
                <a:cs typeface="Times New Roman" pitchFamily="18" charset="0"/>
              </a:rPr>
              <a:t>Technology</a:t>
            </a:r>
            <a:r>
              <a:rPr lang="en-IN" sz="20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sz="2000" b="1" dirty="0">
                <a:solidFill>
                  <a:srgbClr val="FF0000"/>
                </a:solidFill>
                <a:latin typeface="Times New Roman" pitchFamily="18" charset="0"/>
                <a:ea typeface="Cambria" panose="02040503050406030204" pitchFamily="18" charset="0"/>
                <a:cs typeface="Times New Roman" pitchFamily="18" charset="0"/>
              </a:rPr>
              <a:t>Readiness Level : </a:t>
            </a:r>
            <a:r>
              <a:rPr lang="en-IN" b="1" dirty="0">
                <a:solidFill>
                  <a:schemeClr val="tx1">
                    <a:lumMod val="95000"/>
                    <a:lumOff val="5000"/>
                  </a:schemeClr>
                </a:solidFill>
                <a:latin typeface="Times New Roman" pitchFamily="18" charset="0"/>
                <a:ea typeface="Cambria" panose="02040503050406030204" pitchFamily="18" charset="0"/>
                <a:cs typeface="Times New Roman" pitchFamily="18" charset="0"/>
              </a:rPr>
              <a:t>ZEROTH REVIEW</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Mentor with Designation and Department:</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t>		Dr </a:t>
            </a:r>
            <a:r>
              <a:rPr lang="en-IN" b="1" dirty="0" err="1"/>
              <a:t>A.Muthusamy</a:t>
            </a:r>
            <a:r>
              <a:rPr lang="en-IN" b="1" dirty="0"/>
              <a:t> </a:t>
            </a:r>
            <a:r>
              <a:rPr lang="en-US" b="1" dirty="0">
                <a:latin typeface="Times New Roman" panose="02020603050405020304" pitchFamily="18" charset="0"/>
                <a:ea typeface="Cambria" panose="02040503050406030204" pitchFamily="18" charset="0"/>
                <a:cs typeface="Times New Roman" panose="02020603050405020304" pitchFamily="18" charset="0"/>
              </a:rPr>
              <a:t>M.C.A.,</a:t>
            </a:r>
            <a:r>
              <a:rPr lang="en-US" b="1" dirty="0" err="1">
                <a:latin typeface="Times New Roman" panose="02020603050405020304" pitchFamily="18" charset="0"/>
                <a:ea typeface="Cambria" panose="02040503050406030204" pitchFamily="18" charset="0"/>
                <a:cs typeface="Times New Roman" panose="02020603050405020304" pitchFamily="18" charset="0"/>
              </a:rPr>
              <a:t>Ph.D</a:t>
            </a:r>
            <a:r>
              <a:rPr lang="en-US" b="1" dirty="0">
                <a:latin typeface="Times New Roman" panose="02020603050405020304" pitchFamily="18" charset="0"/>
                <a:ea typeface="Cambria" panose="02040503050406030204" pitchFamily="18" charset="0"/>
                <a:cs typeface="Times New Roman" panose="02020603050405020304" pitchFamily="18" charset="0"/>
              </a:rPr>
              <a:t>.,</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Introduction</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2</a:t>
            </a:fld>
            <a:endParaRPr lang="en-US" altLang="en-US">
              <a:solidFill>
                <a:srgbClr val="FFFFFF"/>
              </a:solidFill>
            </a:endParaRPr>
          </a:p>
        </p:txBody>
      </p:sp>
      <p:sp>
        <p:nvSpPr>
          <p:cNvPr id="3" name="Content Placeholder 2"/>
          <p:cNvSpPr>
            <a:spLocks noGrp="1"/>
          </p:cNvSpPr>
          <p:nvPr>
            <p:ph sz="quarter" idx="1"/>
          </p:nvPr>
        </p:nvSpPr>
        <p:spPr>
          <a:xfrm>
            <a:off x="683567" y="1527175"/>
            <a:ext cx="8229601" cy="4103695"/>
          </a:xfrm>
        </p:spPr>
        <p:txBody>
          <a:bodyPr>
            <a:normAutofit/>
          </a:bodyPr>
          <a:lstStyle/>
          <a:p>
            <a:pPr marL="0" indent="0" algn="just">
              <a:buNone/>
            </a:pPr>
            <a:r>
              <a:rPr lang="en-US" dirty="0"/>
              <a:t>Our project aims to design and develop a promotional website for our software training center to attract potential clients and showcase our comprehensive offerings. Unlike existing solutions that often lack user-friendly interfaces and detailed product information, our website will provide an intuitive and engaging user experience. It will feature detailed descriptions of all available product and services, including the advantages of each product and services, and suggest appropriate courses for students. This approach makes it easier for prospective students to find and enroll in the right programs for their career advancement. Our solution addresses the gaps in current promotional websites by focusing on usability, accessibility, and comprehensive content.</a:t>
            </a:r>
            <a:endParaRPr lang="en-US" dirty="0">
              <a:latin typeface="Times New Roman" panose="02020603050405020304" pitchFamily="18" charset="0"/>
              <a:cs typeface="Times New Roman" panose="02020603050405020304" pitchFamily="18" charset="0"/>
            </a:endParaRPr>
          </a:p>
        </p:txBody>
      </p:sp>
      <p:sp>
        <p:nvSpPr>
          <p:cNvPr id="15365" name="TextBox 5"/>
          <p:cNvSpPr txBox="1">
            <a:spLocks noChangeArrowheads="1"/>
          </p:cNvSpPr>
          <p:nvPr/>
        </p:nvSpPr>
        <p:spPr bwMode="auto">
          <a:xfrm>
            <a:off x="683567" y="6362512"/>
            <a:ext cx="8839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lgn="ctr" eaLnBrk="1" hangingPunct="1"/>
            <a:r>
              <a:rPr lang="en-ZW" altLang="en-US" sz="1300" b="1" dirty="0"/>
              <a:t>							06/07/2024</a:t>
            </a:r>
          </a:p>
          <a:p>
            <a:pPr algn="ctr" eaLnBrk="1" hangingPunct="1"/>
            <a:r>
              <a:rPr lang="en-ZW" altLang="en-US" sz="1300" b="1" dirty="0"/>
              <a:t>							Saturday</a:t>
            </a: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85725"/>
            <a:ext cx="8229600" cy="1143000"/>
          </a:xfrm>
        </p:spPr>
        <p:txBody>
          <a:bodyPr/>
          <a:lstStyle/>
          <a:p>
            <a:pPr algn="ctr" eaLnBrk="1" hangingPunct="1"/>
            <a:r>
              <a:rPr lang="en-US" altLang="en-US" sz="4000"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The Problem </a:t>
            </a:r>
            <a:endParaRPr lang="en-US" altLang="en-US" sz="4000" dirty="0">
              <a:solidFill>
                <a:srgbClr val="0000FF"/>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95DFB051-9E2E-4191-A78C-24BEC80B8791}" type="slidenum">
              <a:rPr lang="en-US" altLang="en-US">
                <a:solidFill>
                  <a:srgbClr val="FFFFFF"/>
                </a:solidFill>
              </a:rPr>
              <a:pPr/>
              <a:t>3</a:t>
            </a:fld>
            <a:endParaRPr lang="en-US" altLang="en-US">
              <a:solidFill>
                <a:srgbClr val="FFFFFF"/>
              </a:solidFill>
            </a:endParaRPr>
          </a:p>
        </p:txBody>
      </p:sp>
      <p:sp>
        <p:nvSpPr>
          <p:cNvPr id="3" name="Content Placeholder 2"/>
          <p:cNvSpPr>
            <a:spLocks noGrp="1"/>
          </p:cNvSpPr>
          <p:nvPr>
            <p:ph sz="quarter" idx="1"/>
          </p:nvPr>
        </p:nvSpPr>
        <p:spPr>
          <a:xfrm>
            <a:off x="683567" y="1527175"/>
            <a:ext cx="8308033" cy="4572000"/>
          </a:xfrm>
        </p:spPr>
        <p:txBody>
          <a:bodyPr>
            <a:normAutofit/>
          </a:bodyPr>
          <a:lstStyle/>
          <a:p>
            <a:r>
              <a:rPr lang="en-US" dirty="0" err="1"/>
              <a:t>DomainHostly</a:t>
            </a:r>
            <a:r>
              <a:rPr lang="en-US" dirty="0"/>
              <a:t>, a comprehensive provider of domain registration, web hosting, and digital marketing services, seeks to enhance its visibility and market reach. </a:t>
            </a:r>
          </a:p>
          <a:p>
            <a:r>
              <a:rPr lang="en-US" dirty="0"/>
              <a:t>The company aims to effectively showcase its high-performance hosting plans and robust service offerings to a broader audience.</a:t>
            </a:r>
          </a:p>
          <a:p>
            <a:r>
              <a:rPr lang="en-US" dirty="0"/>
              <a:t> Despite having competitive services, the lack of a dedicated promotional platform has limited its potential to attract and retain customers in a highly competitive digital landscape.</a:t>
            </a:r>
            <a:endParaRPr lang="en-US" dirty="0">
              <a:latin typeface="Times New Roman" panose="02020603050405020304" pitchFamily="18" charset="0"/>
              <a:cs typeface="Times New Roman" panose="02020603050405020304" pitchFamily="18" charset="0"/>
            </a:endParaRPr>
          </a:p>
        </p:txBody>
      </p:sp>
      <p:sp>
        <p:nvSpPr>
          <p:cNvPr id="15365" name="TextBox 5"/>
          <p:cNvSpPr txBox="1">
            <a:spLocks noChangeArrowheads="1"/>
          </p:cNvSpPr>
          <p:nvPr/>
        </p:nvSpPr>
        <p:spPr bwMode="auto">
          <a:xfrm>
            <a:off x="762000" y="6271111"/>
            <a:ext cx="8839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lgn="ctr" eaLnBrk="1" hangingPunct="1"/>
            <a:r>
              <a:rPr lang="en-ZW" altLang="en-US" sz="1300" b="1" dirty="0"/>
              <a:t>							06/07/2024</a:t>
            </a:r>
          </a:p>
          <a:p>
            <a:pPr algn="ctr" eaLnBrk="1" hangingPunct="1"/>
            <a:r>
              <a:rPr lang="en-ZW" altLang="en-US" sz="1300" b="1" dirty="0"/>
              <a:t>							Saturday</a:t>
            </a: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56258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2663" y="241300"/>
            <a:ext cx="8229600" cy="1143000"/>
          </a:xfrm>
        </p:spPr>
        <p:txBody>
          <a:bodyPr/>
          <a:lstStyle/>
          <a:p>
            <a:pPr algn="ctr" eaLnBrk="1" hangingPunct="1"/>
            <a:r>
              <a:rPr lang="en-US" altLang="en-US" sz="4000" dirty="0">
                <a:solidFill>
                  <a:srgbClr val="0000FF"/>
                </a:solidFill>
                <a:latin typeface="Times New Roman" panose="02020603050405020304" pitchFamily="18" charset="0"/>
                <a:cs typeface="Times New Roman" panose="02020603050405020304" pitchFamily="18" charset="0"/>
              </a:rPr>
              <a:t>The Solution</a:t>
            </a: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ED357739-F070-4EFC-A6E5-5A83E9C68C58}" type="slidenum">
              <a:rPr lang="en-US" altLang="en-US">
                <a:solidFill>
                  <a:srgbClr val="FFFFFF"/>
                </a:solidFill>
              </a:rPr>
              <a:pPr/>
              <a:t>4</a:t>
            </a:fld>
            <a:endParaRPr lang="en-US" altLang="en-US">
              <a:solidFill>
                <a:srgbClr val="FFFFFF"/>
              </a:solidFill>
            </a:endParaRPr>
          </a:p>
        </p:txBody>
      </p:sp>
      <p:sp>
        <p:nvSpPr>
          <p:cNvPr id="17412" name="Content Placeholder 2"/>
          <p:cNvSpPr>
            <a:spLocks noGrp="1"/>
          </p:cNvSpPr>
          <p:nvPr>
            <p:ph sz="quarter" idx="1"/>
          </p:nvPr>
        </p:nvSpPr>
        <p:spPr>
          <a:xfrm>
            <a:off x="622662" y="1600200"/>
            <a:ext cx="8341826" cy="4873625"/>
          </a:xfrm>
        </p:spPr>
        <p:txBody>
          <a:bodyPr/>
          <a:lstStyle/>
          <a:p>
            <a:pPr eaLnBrk="1" hangingPunct="1">
              <a:lnSpc>
                <a:spcPct val="150000"/>
              </a:lnSpc>
            </a:pPr>
            <a:r>
              <a:rPr lang="en-US" dirty="0"/>
              <a:t>The </a:t>
            </a:r>
            <a:r>
              <a:rPr lang="en-US" dirty="0" err="1"/>
              <a:t>DomainHostly</a:t>
            </a:r>
            <a:r>
              <a:rPr lang="en-US" dirty="0"/>
              <a:t> promotional project focuses on creating a dedicated website designed to amplify the company's market presence and attract a wider customer base. </a:t>
            </a:r>
          </a:p>
          <a:p>
            <a:pPr eaLnBrk="1" hangingPunct="1">
              <a:lnSpc>
                <a:spcPct val="150000"/>
              </a:lnSpc>
            </a:pPr>
            <a:r>
              <a:rPr lang="en-US" dirty="0"/>
              <a:t>The project leverages the MERN stack (MongoDB, Express.js, React, and Node.js) to develop a high-performance, scalable, and secure platform. </a:t>
            </a:r>
            <a:endParaRPr lang="en-US" altLang="en-US" dirty="0">
              <a:latin typeface="Times New Roman" panose="02020603050405020304" pitchFamily="18" charset="0"/>
              <a:cs typeface="Times New Roman" panose="02020603050405020304" pitchFamily="18" charset="0"/>
            </a:endParaRPr>
          </a:p>
        </p:txBody>
      </p:sp>
      <p:sp>
        <p:nvSpPr>
          <p:cNvPr id="17413" name="Date Placeholder 3"/>
          <p:cNvSpPr txBox="1">
            <a:spLocks/>
          </p:cNvSpPr>
          <p:nvPr/>
        </p:nvSpPr>
        <p:spPr bwMode="auto">
          <a:xfrm>
            <a:off x="533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eaLnBrk="1" hangingPunct="1"/>
            <a:endParaRPr lang="en-US" altLang="en-US">
              <a:latin typeface="Book Antiqua" panose="02040602050305030304" pitchFamily="18" charset="0"/>
            </a:endParaRPr>
          </a:p>
        </p:txBody>
      </p:sp>
      <p:sp>
        <p:nvSpPr>
          <p:cNvPr id="17414" name="TextBox 6"/>
          <p:cNvSpPr txBox="1">
            <a:spLocks noChangeArrowheads="1"/>
          </p:cNvSpPr>
          <p:nvPr/>
        </p:nvSpPr>
        <p:spPr bwMode="auto">
          <a:xfrm>
            <a:off x="625705" y="6326615"/>
            <a:ext cx="8839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lgn="ctr" eaLnBrk="1" hangingPunct="1"/>
            <a:r>
              <a:rPr lang="en-ZW" altLang="en-US" sz="1300" b="1" dirty="0"/>
              <a:t>							06/07/2024</a:t>
            </a:r>
          </a:p>
          <a:p>
            <a:pPr algn="ctr" eaLnBrk="1" hangingPunct="1"/>
            <a:r>
              <a:rPr lang="en-ZW" altLang="en-US" sz="1300" b="1" dirty="0"/>
              <a:t>							Saturday</a:t>
            </a: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265535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080226-49C8-4CEA-9F30-3C02E011CB7D}"/>
              </a:ext>
            </a:extLst>
          </p:cNvPr>
          <p:cNvSpPr>
            <a:spLocks noGrp="1"/>
          </p:cNvSpPr>
          <p:nvPr>
            <p:ph type="dt" sz="half" idx="10"/>
          </p:nvPr>
        </p:nvSpPr>
        <p:spPr/>
        <p:txBody>
          <a:bodyPr/>
          <a:lstStyle/>
          <a:p>
            <a:pPr>
              <a:defRPr/>
            </a:pPr>
            <a:fld id="{E1413D5B-0279-47B2-AB44-E806A00ECAC5}" type="datetime5">
              <a:rPr lang="en-US" smtClean="0"/>
              <a:pPr>
                <a:defRPr/>
              </a:pPr>
              <a:t>17-Jul-24</a:t>
            </a:fld>
            <a:endParaRPr lang="en-US" dirty="0"/>
          </a:p>
        </p:txBody>
      </p:sp>
      <p:pic>
        <p:nvPicPr>
          <p:cNvPr id="5" name="Picture 4"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0556" y="85116"/>
            <a:ext cx="952267" cy="411967"/>
          </a:xfrm>
          <a:prstGeom prst="rect">
            <a:avLst/>
          </a:prstGeom>
        </p:spPr>
      </p:pic>
    </p:spTree>
    <p:extLst>
      <p:ext uri="{BB962C8B-B14F-4D97-AF65-F5344CB8AC3E}">
        <p14:creationId xmlns:p14="http://schemas.microsoft.com/office/powerpoint/2010/main" val="10888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10557</TotalTime>
  <Words>388</Words>
  <Application>Microsoft Office PowerPoint</Application>
  <PresentationFormat>On-screen Show (4:3)</PresentationFormat>
  <Paragraphs>48</Paragraphs>
  <Slides>5</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Book Antiqua</vt:lpstr>
      <vt:lpstr>Calibri</vt:lpstr>
      <vt:lpstr>Times New Roman</vt:lpstr>
      <vt:lpstr>Wingdings</vt:lpstr>
      <vt:lpstr>Wingdings 2</vt:lpstr>
      <vt:lpstr>Flow</vt:lpstr>
      <vt:lpstr>1_Custom Design</vt:lpstr>
      <vt:lpstr>Custom Design</vt:lpstr>
      <vt:lpstr>PowerPoint Presentation</vt:lpstr>
      <vt:lpstr>Introduction</vt:lpstr>
      <vt:lpstr>The Problem </vt:lpstr>
      <vt:lpstr>The Solution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PAVISH K</cp:lastModifiedBy>
  <cp:revision>1432</cp:revision>
  <dcterms:created xsi:type="dcterms:W3CDTF">2013-12-25T07:56:38Z</dcterms:created>
  <dcterms:modified xsi:type="dcterms:W3CDTF">2024-07-17T11:00:33Z</dcterms:modified>
</cp:coreProperties>
</file>