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 id="2147484591" r:id="rId2"/>
    <p:sldMasterId id="2147484579" r:id="rId3"/>
  </p:sldMasterIdLst>
  <p:notesMasterIdLst>
    <p:notesMasterId r:id="rId16"/>
  </p:notesMasterIdLst>
  <p:handoutMasterIdLst>
    <p:handoutMasterId r:id="rId17"/>
  </p:handoutMasterIdLst>
  <p:sldIdLst>
    <p:sldId id="442" r:id="rId4"/>
    <p:sldId id="747" r:id="rId5"/>
    <p:sldId id="728" r:id="rId6"/>
    <p:sldId id="750" r:id="rId7"/>
    <p:sldId id="748" r:id="rId8"/>
    <p:sldId id="746" r:id="rId9"/>
    <p:sldId id="751" r:id="rId10"/>
    <p:sldId id="758" r:id="rId11"/>
    <p:sldId id="752" r:id="rId12"/>
    <p:sldId id="753" r:id="rId13"/>
    <p:sldId id="754" r:id="rId14"/>
    <p:sldId id="755" r:id="rId15"/>
  </p:sldIdLst>
  <p:sldSz cx="9144000" cy="6858000" type="screen4x3"/>
  <p:notesSz cx="6811963" cy="9942513"/>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Arial" charset="0"/>
      </a:defRPr>
    </a:lvl1pPr>
    <a:lvl2pPr marL="457200" algn="l" rtl="0" eaLnBrk="0" fontAlgn="base" hangingPunct="0">
      <a:spcBef>
        <a:spcPct val="0"/>
      </a:spcBef>
      <a:spcAft>
        <a:spcPct val="0"/>
      </a:spcAft>
      <a:defRPr kern="1200">
        <a:solidFill>
          <a:schemeClr val="tx1"/>
        </a:solidFill>
        <a:latin typeface="Arial" charset="0"/>
        <a:ea typeface="+mn-ea"/>
        <a:cs typeface="Arial" charset="0"/>
      </a:defRPr>
    </a:lvl2pPr>
    <a:lvl3pPr marL="914400" algn="l" rtl="0" eaLnBrk="0" fontAlgn="base" hangingPunct="0">
      <a:spcBef>
        <a:spcPct val="0"/>
      </a:spcBef>
      <a:spcAft>
        <a:spcPct val="0"/>
      </a:spcAft>
      <a:defRPr kern="1200">
        <a:solidFill>
          <a:schemeClr val="tx1"/>
        </a:solidFill>
        <a:latin typeface="Arial" charset="0"/>
        <a:ea typeface="+mn-ea"/>
        <a:cs typeface="Arial" charset="0"/>
      </a:defRPr>
    </a:lvl3pPr>
    <a:lvl4pPr marL="1371600" algn="l" rtl="0" eaLnBrk="0" fontAlgn="base" hangingPunct="0">
      <a:spcBef>
        <a:spcPct val="0"/>
      </a:spcBef>
      <a:spcAft>
        <a:spcPct val="0"/>
      </a:spcAft>
      <a:defRPr kern="1200">
        <a:solidFill>
          <a:schemeClr val="tx1"/>
        </a:solidFill>
        <a:latin typeface="Arial" charset="0"/>
        <a:ea typeface="+mn-ea"/>
        <a:cs typeface="Arial" charset="0"/>
      </a:defRPr>
    </a:lvl4pPr>
    <a:lvl5pPr marL="1828800" algn="l" rtl="0" eaLnBrk="0" fontAlgn="base" hangingPunct="0">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iram Yadav" initials="SY" lastIdx="1" clrIdx="0">
    <p:extLst>
      <p:ext uri="{19B8F6BF-5375-455C-9EA6-DF929625EA0E}">
        <p15:presenceInfo xmlns:p15="http://schemas.microsoft.com/office/powerpoint/2012/main" userId="11ecc7d3f84f464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0066"/>
    <a:srgbClr val="FF3399"/>
    <a:srgbClr val="AC0000"/>
    <a:srgbClr val="3366FF"/>
    <a:srgbClr val="B9077E"/>
    <a:srgbClr val="9C248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88" autoAdjust="0"/>
    <p:restoredTop sz="94394" autoAdjust="0"/>
  </p:normalViewPr>
  <p:slideViewPr>
    <p:cSldViewPr>
      <p:cViewPr varScale="1">
        <p:scale>
          <a:sx n="82" d="100"/>
          <a:sy n="82" d="100"/>
        </p:scale>
        <p:origin x="1363" y="96"/>
      </p:cViewPr>
      <p:guideLst>
        <p:guide orient="horz" pos="2160"/>
        <p:guide pos="2880"/>
      </p:guideLst>
    </p:cSldViewPr>
  </p:slideViewPr>
  <p:outlineViewPr>
    <p:cViewPr>
      <p:scale>
        <a:sx n="33" d="100"/>
        <a:sy n="33" d="100"/>
      </p:scale>
      <p:origin x="0" y="288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commentAuthors" Target="commentAuthors.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51850" cy="497126"/>
          </a:xfrm>
          <a:prstGeom prst="rect">
            <a:avLst/>
          </a:prstGeom>
        </p:spPr>
        <p:txBody>
          <a:bodyPr vert="horz" lIns="95728" tIns="47864" rIns="95728" bIns="47864" rtlCol="0"/>
          <a:lstStyle>
            <a:lvl1pPr algn="l" eaLnBrk="1" hangingPunct="1">
              <a:defRPr sz="1300">
                <a:latin typeface="Arial" charset="0"/>
                <a:cs typeface="Arial" charset="0"/>
              </a:defRPr>
            </a:lvl1pPr>
          </a:lstStyle>
          <a:p>
            <a:pPr>
              <a:defRPr/>
            </a:pPr>
            <a:endParaRPr lang="en-IN" dirty="0"/>
          </a:p>
        </p:txBody>
      </p:sp>
      <p:sp>
        <p:nvSpPr>
          <p:cNvPr id="3" name="Date Placeholder 2"/>
          <p:cNvSpPr>
            <a:spLocks noGrp="1"/>
          </p:cNvSpPr>
          <p:nvPr>
            <p:ph type="dt" sz="quarter" idx="1"/>
          </p:nvPr>
        </p:nvSpPr>
        <p:spPr>
          <a:xfrm>
            <a:off x="3858536" y="0"/>
            <a:ext cx="2951850" cy="497126"/>
          </a:xfrm>
          <a:prstGeom prst="rect">
            <a:avLst/>
          </a:prstGeom>
        </p:spPr>
        <p:txBody>
          <a:bodyPr vert="horz" lIns="95728" tIns="47864" rIns="95728" bIns="47864" rtlCol="0"/>
          <a:lstStyle>
            <a:lvl1pPr algn="r" eaLnBrk="1" hangingPunct="1">
              <a:defRPr sz="1300">
                <a:latin typeface="Arial" charset="0"/>
                <a:cs typeface="Arial" charset="0"/>
              </a:defRPr>
            </a:lvl1pPr>
          </a:lstStyle>
          <a:p>
            <a:pPr>
              <a:defRPr/>
            </a:pPr>
            <a:fld id="{87A49BD9-C15B-4CCE-BA8B-28A7138E7D46}" type="datetime3">
              <a:rPr lang="en-US" smtClean="0"/>
              <a:pPr>
                <a:defRPr/>
              </a:pPr>
              <a:t>2 August 2024</a:t>
            </a:fld>
            <a:endParaRPr lang="en-IN" dirty="0"/>
          </a:p>
        </p:txBody>
      </p:sp>
      <p:sp>
        <p:nvSpPr>
          <p:cNvPr id="4" name="Footer Placeholder 3"/>
          <p:cNvSpPr>
            <a:spLocks noGrp="1"/>
          </p:cNvSpPr>
          <p:nvPr>
            <p:ph type="ftr" sz="quarter" idx="2"/>
          </p:nvPr>
        </p:nvSpPr>
        <p:spPr>
          <a:xfrm>
            <a:off x="1" y="9443661"/>
            <a:ext cx="2951850" cy="497126"/>
          </a:xfrm>
          <a:prstGeom prst="rect">
            <a:avLst/>
          </a:prstGeom>
        </p:spPr>
        <p:txBody>
          <a:bodyPr vert="horz" lIns="95728" tIns="47864" rIns="95728" bIns="47864" rtlCol="0" anchor="b"/>
          <a:lstStyle>
            <a:lvl1pPr algn="l" eaLnBrk="1" hangingPunct="1">
              <a:defRPr sz="1300">
                <a:latin typeface="Arial" charset="0"/>
                <a:cs typeface="Arial" charset="0"/>
              </a:defRPr>
            </a:lvl1pPr>
          </a:lstStyle>
          <a:p>
            <a:pPr>
              <a:defRPr/>
            </a:pPr>
            <a:r>
              <a:rPr lang="en-IN" dirty="0"/>
              <a:t>1-59</a:t>
            </a:r>
          </a:p>
        </p:txBody>
      </p:sp>
      <p:sp>
        <p:nvSpPr>
          <p:cNvPr id="5" name="Slide Number Placeholder 4"/>
          <p:cNvSpPr>
            <a:spLocks noGrp="1"/>
          </p:cNvSpPr>
          <p:nvPr>
            <p:ph type="sldNum" sz="quarter" idx="3"/>
          </p:nvPr>
        </p:nvSpPr>
        <p:spPr>
          <a:xfrm>
            <a:off x="3858536" y="9443661"/>
            <a:ext cx="2951850" cy="497126"/>
          </a:xfrm>
          <a:prstGeom prst="rect">
            <a:avLst/>
          </a:prstGeom>
        </p:spPr>
        <p:txBody>
          <a:bodyPr vert="horz" wrap="square" lIns="95728" tIns="47864" rIns="95728" bIns="47864" numCol="1" anchor="b" anchorCtr="0" compatLnSpc="1">
            <a:prstTxWarp prst="textNoShape">
              <a:avLst/>
            </a:prstTxWarp>
          </a:bodyPr>
          <a:lstStyle>
            <a:lvl1pPr algn="r" eaLnBrk="1" hangingPunct="1">
              <a:defRPr sz="1300"/>
            </a:lvl1pPr>
          </a:lstStyle>
          <a:p>
            <a:pPr>
              <a:defRPr/>
            </a:pPr>
            <a:fld id="{B41858EF-1881-4336-AB88-9472B4E482B1}" type="slidenum">
              <a:rPr lang="en-IN"/>
              <a:pPr>
                <a:defRPr/>
              </a:pPr>
              <a:t>‹#›</a:t>
            </a:fld>
            <a:endParaRPr lang="en-IN" dirty="0"/>
          </a:p>
        </p:txBody>
      </p:sp>
    </p:spTree>
    <p:extLst>
      <p:ext uri="{BB962C8B-B14F-4D97-AF65-F5344CB8AC3E}">
        <p14:creationId xmlns:p14="http://schemas.microsoft.com/office/powerpoint/2010/main" val="2334457016"/>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51850" cy="497126"/>
          </a:xfrm>
          <a:prstGeom prst="rect">
            <a:avLst/>
          </a:prstGeom>
        </p:spPr>
        <p:txBody>
          <a:bodyPr vert="horz" lIns="95728" tIns="47864" rIns="95728" bIns="47864" rtlCol="0"/>
          <a:lstStyle>
            <a:lvl1pPr algn="l" eaLnBrk="1" fontAlgn="auto" hangingPunct="1">
              <a:spcBef>
                <a:spcPts val="0"/>
              </a:spcBef>
              <a:spcAft>
                <a:spcPts val="0"/>
              </a:spcAft>
              <a:defRPr sz="1300">
                <a:latin typeface="+mn-lt"/>
                <a:cs typeface="+mn-cs"/>
              </a:defRPr>
            </a:lvl1pPr>
          </a:lstStyle>
          <a:p>
            <a:pPr>
              <a:defRPr/>
            </a:pPr>
            <a:endParaRPr lang="en-US" dirty="0"/>
          </a:p>
        </p:txBody>
      </p:sp>
      <p:sp>
        <p:nvSpPr>
          <p:cNvPr id="3" name="Date Placeholder 2"/>
          <p:cNvSpPr>
            <a:spLocks noGrp="1"/>
          </p:cNvSpPr>
          <p:nvPr>
            <p:ph type="dt" idx="1"/>
          </p:nvPr>
        </p:nvSpPr>
        <p:spPr>
          <a:xfrm>
            <a:off x="3858536" y="0"/>
            <a:ext cx="2951850" cy="497126"/>
          </a:xfrm>
          <a:prstGeom prst="rect">
            <a:avLst/>
          </a:prstGeom>
        </p:spPr>
        <p:txBody>
          <a:bodyPr vert="horz" lIns="95728" tIns="47864" rIns="95728" bIns="47864" rtlCol="0"/>
          <a:lstStyle>
            <a:lvl1pPr algn="r" eaLnBrk="1" fontAlgn="auto" hangingPunct="1">
              <a:spcBef>
                <a:spcPts val="0"/>
              </a:spcBef>
              <a:spcAft>
                <a:spcPts val="0"/>
              </a:spcAft>
              <a:defRPr sz="1300">
                <a:latin typeface="+mn-lt"/>
                <a:cs typeface="+mn-cs"/>
              </a:defRPr>
            </a:lvl1pPr>
          </a:lstStyle>
          <a:p>
            <a:pPr>
              <a:defRPr/>
            </a:pPr>
            <a:fld id="{745AF635-11AF-450F-B773-692E6CB212DF}" type="datetime3">
              <a:rPr lang="en-US" smtClean="0"/>
              <a:pPr>
                <a:defRPr/>
              </a:pPr>
              <a:t>2 August 2024</a:t>
            </a:fld>
            <a:endParaRPr lang="en-US" dirty="0"/>
          </a:p>
        </p:txBody>
      </p:sp>
      <p:sp>
        <p:nvSpPr>
          <p:cNvPr id="4" name="Slide Image Placeholder 3"/>
          <p:cNvSpPr>
            <a:spLocks noGrp="1" noRot="1" noChangeAspect="1"/>
          </p:cNvSpPr>
          <p:nvPr>
            <p:ph type="sldImg" idx="2"/>
          </p:nvPr>
        </p:nvSpPr>
        <p:spPr>
          <a:xfrm>
            <a:off x="919163" y="744538"/>
            <a:ext cx="4973637" cy="3729037"/>
          </a:xfrm>
          <a:prstGeom prst="rect">
            <a:avLst/>
          </a:prstGeom>
          <a:noFill/>
          <a:ln w="12700">
            <a:solidFill>
              <a:prstClr val="black"/>
            </a:solidFill>
          </a:ln>
        </p:spPr>
        <p:txBody>
          <a:bodyPr vert="horz" lIns="95728" tIns="47864" rIns="95728" bIns="47864" rtlCol="0" anchor="ctr"/>
          <a:lstStyle/>
          <a:p>
            <a:pPr lvl="0"/>
            <a:endParaRPr lang="en-US" noProof="0" dirty="0"/>
          </a:p>
        </p:txBody>
      </p:sp>
      <p:sp>
        <p:nvSpPr>
          <p:cNvPr id="5" name="Notes Placeholder 4"/>
          <p:cNvSpPr>
            <a:spLocks noGrp="1"/>
          </p:cNvSpPr>
          <p:nvPr>
            <p:ph type="body" sz="quarter" idx="3"/>
          </p:nvPr>
        </p:nvSpPr>
        <p:spPr>
          <a:xfrm>
            <a:off x="681197" y="4722694"/>
            <a:ext cx="5449570" cy="4474131"/>
          </a:xfrm>
          <a:prstGeom prst="rect">
            <a:avLst/>
          </a:prstGeom>
        </p:spPr>
        <p:txBody>
          <a:bodyPr vert="horz" lIns="95728" tIns="47864" rIns="95728" bIns="47864"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1" y="9443661"/>
            <a:ext cx="2951850" cy="497126"/>
          </a:xfrm>
          <a:prstGeom prst="rect">
            <a:avLst/>
          </a:prstGeom>
        </p:spPr>
        <p:txBody>
          <a:bodyPr vert="horz" lIns="95728" tIns="47864" rIns="95728" bIns="47864" rtlCol="0" anchor="b"/>
          <a:lstStyle>
            <a:lvl1pPr algn="l" eaLnBrk="1" fontAlgn="auto" hangingPunct="1">
              <a:spcBef>
                <a:spcPts val="0"/>
              </a:spcBef>
              <a:spcAft>
                <a:spcPts val="0"/>
              </a:spcAft>
              <a:defRPr sz="1300">
                <a:latin typeface="+mn-lt"/>
                <a:cs typeface="+mn-cs"/>
              </a:defRPr>
            </a:lvl1pPr>
          </a:lstStyle>
          <a:p>
            <a:pPr>
              <a:defRPr/>
            </a:pPr>
            <a:r>
              <a:rPr lang="en-US" dirty="0"/>
              <a:t>1-59</a:t>
            </a:r>
          </a:p>
        </p:txBody>
      </p:sp>
      <p:sp>
        <p:nvSpPr>
          <p:cNvPr id="7" name="Slide Number Placeholder 6"/>
          <p:cNvSpPr>
            <a:spLocks noGrp="1"/>
          </p:cNvSpPr>
          <p:nvPr>
            <p:ph type="sldNum" sz="quarter" idx="5"/>
          </p:nvPr>
        </p:nvSpPr>
        <p:spPr>
          <a:xfrm>
            <a:off x="3858536" y="9443661"/>
            <a:ext cx="2951850" cy="497126"/>
          </a:xfrm>
          <a:prstGeom prst="rect">
            <a:avLst/>
          </a:prstGeom>
        </p:spPr>
        <p:txBody>
          <a:bodyPr vert="horz" wrap="square" lIns="95728" tIns="47864" rIns="95728" bIns="47864" numCol="1" anchor="b" anchorCtr="0" compatLnSpc="1">
            <a:prstTxWarp prst="textNoShape">
              <a:avLst/>
            </a:prstTxWarp>
          </a:bodyPr>
          <a:lstStyle>
            <a:lvl1pPr algn="r" eaLnBrk="1" hangingPunct="1">
              <a:defRPr sz="1300">
                <a:latin typeface="Calibri" pitchFamily="34" charset="0"/>
              </a:defRPr>
            </a:lvl1pPr>
          </a:lstStyle>
          <a:p>
            <a:pPr>
              <a:defRPr/>
            </a:pPr>
            <a:fld id="{2587D5A1-37CC-4B13-9F17-5059BEF349E4}" type="slidenum">
              <a:rPr lang="en-US"/>
              <a:pPr>
                <a:defRPr/>
              </a:pPr>
              <a:t>‹#›</a:t>
            </a:fld>
            <a:endParaRPr lang="en-US" dirty="0"/>
          </a:p>
        </p:txBody>
      </p:sp>
    </p:spTree>
    <p:extLst>
      <p:ext uri="{BB962C8B-B14F-4D97-AF65-F5344CB8AC3E}">
        <p14:creationId xmlns:p14="http://schemas.microsoft.com/office/powerpoint/2010/main" val="2471749200"/>
      </p:ext>
    </p:extLst>
  </p:cSld>
  <p:clrMap bg1="lt1" tx1="dk1" bg2="lt2" tx2="dk2" accent1="accent1" accent2="accent2" accent3="accent3" accent4="accent4" accent5="accent5" accent6="accent6" hlink="hlink" folHlink="folHlink"/>
  <p:hf hdr="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pPr>
              <a:defRPr/>
            </a:pPr>
            <a:fld id="{2AF8618D-51AD-40EB-86A2-24DEC409AC1E}" type="datetime3">
              <a:rPr lang="en-US" smtClean="0"/>
              <a:pPr>
                <a:defRPr/>
              </a:pPr>
              <a:t>2 August 2024</a:t>
            </a:fld>
            <a:endParaRPr lang="en-US" dirty="0"/>
          </a:p>
        </p:txBody>
      </p:sp>
      <p:sp>
        <p:nvSpPr>
          <p:cNvPr id="5" name="Footer Placeholder 4"/>
          <p:cNvSpPr>
            <a:spLocks noGrp="1"/>
          </p:cNvSpPr>
          <p:nvPr>
            <p:ph type="ftr" sz="quarter" idx="11"/>
          </p:nvPr>
        </p:nvSpPr>
        <p:spPr/>
        <p:txBody>
          <a:bodyPr/>
          <a:lstStyle/>
          <a:p>
            <a:pPr>
              <a:defRPr/>
            </a:pPr>
            <a:r>
              <a:rPr lang="en-US" dirty="0"/>
              <a:t>1-59</a:t>
            </a:r>
          </a:p>
        </p:txBody>
      </p:sp>
      <p:sp>
        <p:nvSpPr>
          <p:cNvPr id="6" name="Slide Number Placeholder 5"/>
          <p:cNvSpPr>
            <a:spLocks noGrp="1"/>
          </p:cNvSpPr>
          <p:nvPr>
            <p:ph type="sldNum" sz="quarter" idx="12"/>
          </p:nvPr>
        </p:nvSpPr>
        <p:spPr/>
        <p:txBody>
          <a:bodyPr/>
          <a:lstStyle/>
          <a:p>
            <a:pPr>
              <a:defRPr/>
            </a:pPr>
            <a:fld id="{2587D5A1-37CC-4B13-9F17-5059BEF349E4}" type="slidenum">
              <a:rPr lang="en-US" smtClean="0"/>
              <a:pPr>
                <a:defRPr/>
              </a:pPr>
              <a:t>1</a:t>
            </a:fld>
            <a:endParaRPr lang="en-US" dirty="0"/>
          </a:p>
        </p:txBody>
      </p:sp>
    </p:spTree>
    <p:extLst>
      <p:ext uri="{BB962C8B-B14F-4D97-AF65-F5344CB8AC3E}">
        <p14:creationId xmlns:p14="http://schemas.microsoft.com/office/powerpoint/2010/main" val="32012798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34820"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Schoolbook" panose="02040604050505020304" pitchFamily="18" charset="0"/>
                <a:cs typeface="Arial" panose="020B0604020202020204" pitchFamily="34" charset="0"/>
              </a:defRPr>
            </a:lvl1pPr>
            <a:lvl2pPr marL="742950" indent="-285750">
              <a:defRPr>
                <a:solidFill>
                  <a:schemeClr val="tx1"/>
                </a:solidFill>
                <a:latin typeface="Century Schoolbook" panose="02040604050505020304" pitchFamily="18" charset="0"/>
                <a:cs typeface="Arial" panose="020B0604020202020204" pitchFamily="34" charset="0"/>
              </a:defRPr>
            </a:lvl2pPr>
            <a:lvl3pPr marL="1143000" indent="-228600">
              <a:defRPr>
                <a:solidFill>
                  <a:schemeClr val="tx1"/>
                </a:solidFill>
                <a:latin typeface="Century Schoolbook" panose="02040604050505020304" pitchFamily="18" charset="0"/>
                <a:cs typeface="Arial" panose="020B0604020202020204" pitchFamily="34" charset="0"/>
              </a:defRPr>
            </a:lvl3pPr>
            <a:lvl4pPr marL="1600200" indent="-228600">
              <a:defRPr>
                <a:solidFill>
                  <a:schemeClr val="tx1"/>
                </a:solidFill>
                <a:latin typeface="Century Schoolbook" panose="02040604050505020304" pitchFamily="18" charset="0"/>
                <a:cs typeface="Arial" panose="020B0604020202020204" pitchFamily="34" charset="0"/>
              </a:defRPr>
            </a:lvl4pPr>
            <a:lvl5pPr marL="2057400" indent="-228600">
              <a:defRPr>
                <a:solidFill>
                  <a:schemeClr val="tx1"/>
                </a:solidFill>
                <a:latin typeface="Century Schoolbook" panose="020406040505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9pPr>
          </a:lstStyle>
          <a:p>
            <a:fld id="{DB0377D7-24A5-481F-908F-768F4687DD04}" type="slidenum">
              <a:rPr lang="en-US" altLang="en-US">
                <a:latin typeface="Calibri" panose="020F0502020204030204" pitchFamily="34" charset="0"/>
              </a:rPr>
              <a:pPr/>
              <a:t>3</a:t>
            </a:fld>
            <a:endParaRPr lang="en-US" altLang="en-US">
              <a:latin typeface="Calibri" panose="020F0502020204030204" pitchFamily="34" charset="0"/>
            </a:endParaRPr>
          </a:p>
        </p:txBody>
      </p:sp>
    </p:spTree>
    <p:extLst>
      <p:ext uri="{BB962C8B-B14F-4D97-AF65-F5344CB8AC3E}">
        <p14:creationId xmlns:p14="http://schemas.microsoft.com/office/powerpoint/2010/main" val="34715917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en-US" dirty="0"/>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4" name="Date Placeholder 9"/>
          <p:cNvSpPr>
            <a:spLocks noGrp="1"/>
          </p:cNvSpPr>
          <p:nvPr>
            <p:ph type="dt" sz="half" idx="10"/>
          </p:nvPr>
        </p:nvSpPr>
        <p:spPr/>
        <p:txBody>
          <a:bodyPr/>
          <a:lstStyle>
            <a:lvl1pPr>
              <a:defRPr/>
            </a:lvl1pPr>
          </a:lstStyle>
          <a:p>
            <a:pPr>
              <a:defRPr/>
            </a:pPr>
            <a:fld id="{868711EB-544A-4405-9B07-930EC371C035}" type="datetime5">
              <a:rPr lang="en-US" smtClean="0"/>
              <a:pPr>
                <a:defRPr/>
              </a:pPr>
              <a:t>2-Aug-24</a:t>
            </a:fld>
            <a:endParaRPr lang="en-US" dirty="0"/>
          </a:p>
        </p:txBody>
      </p:sp>
      <p:sp>
        <p:nvSpPr>
          <p:cNvPr id="5" name="Footer Placeholder 21"/>
          <p:cNvSpPr>
            <a:spLocks noGrp="1"/>
          </p:cNvSpPr>
          <p:nvPr>
            <p:ph type="ftr" sz="quarter" idx="11"/>
          </p:nvPr>
        </p:nvSpPr>
        <p:spPr>
          <a:xfrm>
            <a:off x="7239000" y="6477000"/>
            <a:ext cx="1447800" cy="381000"/>
          </a:xfrm>
          <a:prstGeom prst="rect">
            <a:avLst/>
          </a:prstGeom>
        </p:spPr>
        <p:txBody>
          <a:bodyPr/>
          <a:lstStyle>
            <a:lvl1pPr>
              <a:defRPr/>
            </a:lvl1pPr>
          </a:lstStyle>
          <a:p>
            <a:pPr>
              <a:defRPr/>
            </a:pP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fld id="{0DA4E39E-479B-4003-953E-8F945459897C}" type="datetime5">
              <a:rPr lang="en-US" smtClean="0"/>
              <a:pPr>
                <a:defRPr/>
              </a:pPr>
              <a:t>2-Aug-24</a:t>
            </a:fld>
            <a:endParaRPr lang="en-US" dirty="0"/>
          </a:p>
        </p:txBody>
      </p:sp>
      <p:sp>
        <p:nvSpPr>
          <p:cNvPr id="5" name="Footer Placeholder 21"/>
          <p:cNvSpPr>
            <a:spLocks noGrp="1"/>
          </p:cNvSpPr>
          <p:nvPr>
            <p:ph type="ftr" sz="quarter" idx="11"/>
          </p:nvPr>
        </p:nvSpPr>
        <p:spPr>
          <a:xfrm>
            <a:off x="7239000" y="6477000"/>
            <a:ext cx="1447800" cy="381000"/>
          </a:xfrm>
          <a:prstGeom prst="rect">
            <a:avLst/>
          </a:prstGeom>
        </p:spPr>
        <p:txBody>
          <a:bodyPr/>
          <a:lstStyle>
            <a:lvl1pPr>
              <a:defRPr/>
            </a:lvl1pPr>
          </a:lstStyle>
          <a:p>
            <a:pPr>
              <a:defRPr/>
            </a:pP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fld id="{1176DFE3-E17F-466C-8AC1-52E2468DF967}" type="datetime5">
              <a:rPr lang="en-US" smtClean="0"/>
              <a:pPr>
                <a:defRPr/>
              </a:pPr>
              <a:t>2-Aug-24</a:t>
            </a:fld>
            <a:endParaRPr lang="en-US" dirty="0"/>
          </a:p>
        </p:txBody>
      </p:sp>
      <p:sp>
        <p:nvSpPr>
          <p:cNvPr id="5" name="Footer Placeholder 21"/>
          <p:cNvSpPr>
            <a:spLocks noGrp="1"/>
          </p:cNvSpPr>
          <p:nvPr>
            <p:ph type="ftr" sz="quarter" idx="11"/>
          </p:nvPr>
        </p:nvSpPr>
        <p:spPr>
          <a:xfrm>
            <a:off x="7239000" y="6477000"/>
            <a:ext cx="1447800" cy="381000"/>
          </a:xfrm>
          <a:prstGeom prst="rect">
            <a:avLst/>
          </a:prstGeom>
        </p:spPr>
        <p:txBody>
          <a:bodyPr/>
          <a:lstStyle>
            <a:lvl1pPr>
              <a:defRPr/>
            </a:lvl1pPr>
          </a:lstStyle>
          <a:p>
            <a:pPr>
              <a:defRPr/>
            </a:pP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defRPr/>
            </a:pPr>
            <a:fld id="{E9595922-CB65-4694-88E1-0389563862D8}" type="datetime5">
              <a:rPr lang="en-US" smtClean="0"/>
              <a:pPr>
                <a:defRPr/>
              </a:pPr>
              <a:t>2-Aug-24</a:t>
            </a:fld>
            <a:endParaRPr lang="en-US" dirty="0"/>
          </a:p>
        </p:txBody>
      </p:sp>
      <p:sp>
        <p:nvSpPr>
          <p:cNvPr id="4" name="Footer Placeholder 3"/>
          <p:cNvSpPr>
            <a:spLocks noGrp="1"/>
          </p:cNvSpPr>
          <p:nvPr>
            <p:ph type="ftr" sz="quarter" idx="11"/>
          </p:nvPr>
        </p:nvSpPr>
        <p:spPr>
          <a:xfrm>
            <a:off x="7239000" y="6477000"/>
            <a:ext cx="1447800" cy="381000"/>
          </a:xfrm>
          <a:prstGeom prst="rect">
            <a:avLst/>
          </a:prstGeom>
        </p:spPr>
        <p:txBody>
          <a:bodyPr/>
          <a:lstStyle/>
          <a:p>
            <a:pPr>
              <a:defRPr/>
            </a:pP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34E9FD4F-3980-456F-B545-8D53309EA37E}" type="datetime5">
              <a:rPr lang="en-US" smtClean="0"/>
              <a:pPr/>
              <a:t>2-Aug-24</a:t>
            </a:fld>
            <a:endParaRPr lang="en-US" dirty="0"/>
          </a:p>
        </p:txBody>
      </p:sp>
      <p:sp>
        <p:nvSpPr>
          <p:cNvPr id="5" name="Footer Placeholder 4"/>
          <p:cNvSpPr>
            <a:spLocks noGrp="1"/>
          </p:cNvSpPr>
          <p:nvPr>
            <p:ph type="ftr" sz="quarter" idx="11"/>
          </p:nvPr>
        </p:nvSpPr>
        <p:spPr>
          <a:xfrm>
            <a:off x="6248400" y="6248400"/>
            <a:ext cx="2895600" cy="365125"/>
          </a:xfrm>
          <a:prstGeom prst="rect">
            <a:avLst/>
          </a:prstGeom>
        </p:spPr>
        <p:txBody>
          <a:bodyPr/>
          <a:lstStyle/>
          <a:p>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535EB8F-F371-4484-A84C-21A1B01158C7}" type="datetime5">
              <a:rPr lang="en-US" smtClean="0"/>
              <a:pPr/>
              <a:t>2-Aug-24</a:t>
            </a:fld>
            <a:endParaRPr lang="en-US" dirty="0"/>
          </a:p>
        </p:txBody>
      </p:sp>
      <p:sp>
        <p:nvSpPr>
          <p:cNvPr id="5" name="Footer Placeholder 4"/>
          <p:cNvSpPr>
            <a:spLocks noGrp="1"/>
          </p:cNvSpPr>
          <p:nvPr>
            <p:ph type="ftr" sz="quarter" idx="11"/>
          </p:nvPr>
        </p:nvSpPr>
        <p:spPr>
          <a:xfrm>
            <a:off x="6248400" y="6248400"/>
            <a:ext cx="2895600" cy="365125"/>
          </a:xfrm>
          <a:prstGeom prst="rect">
            <a:avLst/>
          </a:prstGeom>
        </p:spPr>
        <p:txBody>
          <a:bodyPr/>
          <a:lstStyle/>
          <a:p>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2C979A4-C0B2-4C81-A4FB-1E5B80AD0B49}" type="datetime5">
              <a:rPr lang="en-US" smtClean="0"/>
              <a:pPr/>
              <a:t>2-Aug-24</a:t>
            </a:fld>
            <a:endParaRPr lang="en-US" dirty="0"/>
          </a:p>
        </p:txBody>
      </p:sp>
      <p:sp>
        <p:nvSpPr>
          <p:cNvPr id="5" name="Footer Placeholder 4"/>
          <p:cNvSpPr>
            <a:spLocks noGrp="1"/>
          </p:cNvSpPr>
          <p:nvPr>
            <p:ph type="ftr" sz="quarter" idx="11"/>
          </p:nvPr>
        </p:nvSpPr>
        <p:spPr>
          <a:xfrm>
            <a:off x="6248400" y="624840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BDE2897-C65B-406D-A588-744D383CA7DE}" type="datetime5">
              <a:rPr lang="en-US" smtClean="0"/>
              <a:pPr/>
              <a:t>2-Aug-24</a:t>
            </a:fld>
            <a:endParaRPr lang="en-US" dirty="0"/>
          </a:p>
        </p:txBody>
      </p:sp>
      <p:sp>
        <p:nvSpPr>
          <p:cNvPr id="6" name="Footer Placeholder 5"/>
          <p:cNvSpPr>
            <a:spLocks noGrp="1"/>
          </p:cNvSpPr>
          <p:nvPr>
            <p:ph type="ftr" sz="quarter" idx="11"/>
          </p:nvPr>
        </p:nvSpPr>
        <p:spPr>
          <a:xfrm>
            <a:off x="6248400" y="6248400"/>
            <a:ext cx="2895600" cy="365125"/>
          </a:xfrm>
          <a:prstGeom prst="rect">
            <a:avLst/>
          </a:prstGeom>
        </p:spPr>
        <p:txBody>
          <a:bodyPr/>
          <a:lstStyle/>
          <a:p>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73F1FA1-8458-4129-924B-7532EDD86147}" type="datetime5">
              <a:rPr lang="en-US" smtClean="0"/>
              <a:pPr/>
              <a:t>2-Aug-24</a:t>
            </a:fld>
            <a:endParaRPr lang="en-US" dirty="0"/>
          </a:p>
        </p:txBody>
      </p:sp>
      <p:sp>
        <p:nvSpPr>
          <p:cNvPr id="8" name="Footer Placeholder 7"/>
          <p:cNvSpPr>
            <a:spLocks noGrp="1"/>
          </p:cNvSpPr>
          <p:nvPr>
            <p:ph type="ftr" sz="quarter" idx="11"/>
          </p:nvPr>
        </p:nvSpPr>
        <p:spPr>
          <a:xfrm>
            <a:off x="6248400" y="6248400"/>
            <a:ext cx="2895600" cy="365125"/>
          </a:xfrm>
          <a:prstGeom prst="rect">
            <a:avLst/>
          </a:prstGeom>
        </p:spPr>
        <p:txBody>
          <a:bodyPr/>
          <a:lstStyle/>
          <a:p>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45FE24D-4434-424D-9C75-6E46573DFD75}" type="datetime5">
              <a:rPr lang="en-US" smtClean="0"/>
              <a:pPr/>
              <a:t>2-Aug-24</a:t>
            </a:fld>
            <a:endParaRPr lang="en-US" dirty="0"/>
          </a:p>
        </p:txBody>
      </p:sp>
      <p:sp>
        <p:nvSpPr>
          <p:cNvPr id="4" name="Footer Placeholder 3"/>
          <p:cNvSpPr>
            <a:spLocks noGrp="1"/>
          </p:cNvSpPr>
          <p:nvPr>
            <p:ph type="ftr" sz="quarter" idx="11"/>
          </p:nvPr>
        </p:nvSpPr>
        <p:spPr>
          <a:xfrm>
            <a:off x="6248400" y="6248400"/>
            <a:ext cx="2895600" cy="365125"/>
          </a:xfrm>
          <a:prstGeom prst="rect">
            <a:avLst/>
          </a:prstGeom>
        </p:spPr>
        <p:txBody>
          <a:bodyPr/>
          <a:lstStyle/>
          <a:p>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12F143-239B-42CE-BE0F-55E3CD594915}" type="datetime5">
              <a:rPr lang="en-US" smtClean="0"/>
              <a:pPr/>
              <a:t>2-Aug-24</a:t>
            </a:fld>
            <a:endParaRPr lang="en-US" dirty="0"/>
          </a:p>
        </p:txBody>
      </p:sp>
      <p:sp>
        <p:nvSpPr>
          <p:cNvPr id="3" name="Footer Placeholder 2"/>
          <p:cNvSpPr>
            <a:spLocks noGrp="1"/>
          </p:cNvSpPr>
          <p:nvPr>
            <p:ph type="ftr" sz="quarter" idx="11"/>
          </p:nvPr>
        </p:nvSpPr>
        <p:spPr>
          <a:xfrm>
            <a:off x="6248400" y="6248400"/>
            <a:ext cx="2895600" cy="365125"/>
          </a:xfrm>
          <a:prstGeom prst="rect">
            <a:avLst/>
          </a:prstGeom>
        </p:spPr>
        <p:txBody>
          <a:bodyPr/>
          <a:lstStyle/>
          <a:p>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fld id="{E1413D5B-0279-47B2-AB44-E806A00ECAC5}" type="datetime5">
              <a:rPr lang="en-US" smtClean="0"/>
              <a:pPr>
                <a:defRPr/>
              </a:pPr>
              <a:t>2-Aug-24</a:t>
            </a:fld>
            <a:endParaRPr lang="en-US" dirty="0"/>
          </a:p>
        </p:txBody>
      </p:sp>
      <p:sp>
        <p:nvSpPr>
          <p:cNvPr id="5" name="Footer Placeholder 21"/>
          <p:cNvSpPr>
            <a:spLocks noGrp="1"/>
          </p:cNvSpPr>
          <p:nvPr>
            <p:ph type="ftr" sz="quarter" idx="11"/>
          </p:nvPr>
        </p:nvSpPr>
        <p:spPr>
          <a:xfrm>
            <a:off x="7239000" y="6477000"/>
            <a:ext cx="1447800" cy="381000"/>
          </a:xfrm>
          <a:prstGeom prst="rect">
            <a:avLst/>
          </a:prstGeom>
        </p:spPr>
        <p:txBody>
          <a:bodyPr/>
          <a:lstStyle>
            <a:lvl1pPr>
              <a:defRPr/>
            </a:lvl1pPr>
          </a:lstStyle>
          <a:p>
            <a:pPr>
              <a:defRPr/>
            </a:pPr>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9EAD920-F682-4A55-B63F-48C8F1CC1283}" type="datetime5">
              <a:rPr lang="en-US" smtClean="0"/>
              <a:pPr/>
              <a:t>2-Aug-24</a:t>
            </a:fld>
            <a:endParaRPr lang="en-US" dirty="0"/>
          </a:p>
        </p:txBody>
      </p:sp>
      <p:sp>
        <p:nvSpPr>
          <p:cNvPr id="6" name="Footer Placeholder 5"/>
          <p:cNvSpPr>
            <a:spLocks noGrp="1"/>
          </p:cNvSpPr>
          <p:nvPr>
            <p:ph type="ftr" sz="quarter" idx="11"/>
          </p:nvPr>
        </p:nvSpPr>
        <p:spPr>
          <a:xfrm>
            <a:off x="6248400" y="6248400"/>
            <a:ext cx="2895600" cy="365125"/>
          </a:xfrm>
          <a:prstGeom prst="rect">
            <a:avLst/>
          </a:prstGeom>
        </p:spPr>
        <p:txBody>
          <a:bodyPr/>
          <a:lstStyle/>
          <a:p>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917B04-B5F9-4630-A128-87B4B92EA18E}" type="datetime5">
              <a:rPr lang="en-US" smtClean="0"/>
              <a:pPr/>
              <a:t>2-Aug-24</a:t>
            </a:fld>
            <a:endParaRPr lang="en-US" dirty="0"/>
          </a:p>
        </p:txBody>
      </p:sp>
      <p:sp>
        <p:nvSpPr>
          <p:cNvPr id="6" name="Footer Placeholder 5"/>
          <p:cNvSpPr>
            <a:spLocks noGrp="1"/>
          </p:cNvSpPr>
          <p:nvPr>
            <p:ph type="ftr" sz="quarter" idx="11"/>
          </p:nvPr>
        </p:nvSpPr>
        <p:spPr>
          <a:xfrm>
            <a:off x="6248400" y="6248400"/>
            <a:ext cx="2895600" cy="365125"/>
          </a:xfrm>
          <a:prstGeom prst="rect">
            <a:avLst/>
          </a:prstGeom>
        </p:spPr>
        <p:txBody>
          <a:bodyPr/>
          <a:lstStyle/>
          <a:p>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E73A310-130A-439C-B3E5-0906939592AC}" type="datetime5">
              <a:rPr lang="en-US" smtClean="0"/>
              <a:pPr/>
              <a:t>2-Aug-24</a:t>
            </a:fld>
            <a:endParaRPr lang="en-US" dirty="0"/>
          </a:p>
        </p:txBody>
      </p:sp>
      <p:sp>
        <p:nvSpPr>
          <p:cNvPr id="5" name="Footer Placeholder 4"/>
          <p:cNvSpPr>
            <a:spLocks noGrp="1"/>
          </p:cNvSpPr>
          <p:nvPr>
            <p:ph type="ftr" sz="quarter" idx="11"/>
          </p:nvPr>
        </p:nvSpPr>
        <p:spPr>
          <a:xfrm>
            <a:off x="6248400" y="6248400"/>
            <a:ext cx="2895600" cy="365125"/>
          </a:xfrm>
          <a:prstGeom prst="rect">
            <a:avLst/>
          </a:prstGeom>
        </p:spPr>
        <p:txBody>
          <a:bodyPr/>
          <a:lstStyle/>
          <a:p>
            <a:endParaRPr 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50FB05B-E5CC-4464-9BB7-7BCCF84A07E4}" type="datetime5">
              <a:rPr lang="en-US" smtClean="0"/>
              <a:pPr/>
              <a:t>2-Aug-24</a:t>
            </a:fld>
            <a:endParaRPr 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8A573B2-5186-4EA1-B709-D1438BA10970}" type="datetime5">
              <a:rPr lang="en-US" smtClean="0"/>
              <a:pPr/>
              <a:t>2-Aug-24</a:t>
            </a:fld>
            <a:endParaRPr lang="en-US" dirty="0"/>
          </a:p>
        </p:txBody>
      </p:sp>
      <p:sp>
        <p:nvSpPr>
          <p:cNvPr id="5" name="Footer Placeholder 4"/>
          <p:cNvSpPr>
            <a:spLocks noGrp="1"/>
          </p:cNvSpPr>
          <p:nvPr>
            <p:ph type="ftr" sz="quarter" idx="11"/>
          </p:nvPr>
        </p:nvSpPr>
        <p:spPr>
          <a:xfrm>
            <a:off x="5638800" y="6356350"/>
            <a:ext cx="2895600" cy="365125"/>
          </a:xfrm>
          <a:prstGeom prst="rect">
            <a:avLst/>
          </a:prstGeom>
        </p:spPr>
        <p:txBody>
          <a:bodyPr/>
          <a:lstStyle/>
          <a:p>
            <a:endParaRPr 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DE5369F-A3ED-4071-A75D-258CD23F1EC5}" type="datetime5">
              <a:rPr lang="en-US" smtClean="0"/>
              <a:pPr/>
              <a:t>2-Aug-24</a:t>
            </a:fld>
            <a:endParaRPr lang="en-US" dirty="0"/>
          </a:p>
        </p:txBody>
      </p:sp>
      <p:sp>
        <p:nvSpPr>
          <p:cNvPr id="5" name="Footer Placeholder 4"/>
          <p:cNvSpPr>
            <a:spLocks noGrp="1"/>
          </p:cNvSpPr>
          <p:nvPr>
            <p:ph type="ftr" sz="quarter" idx="11"/>
          </p:nvPr>
        </p:nvSpPr>
        <p:spPr>
          <a:xfrm>
            <a:off x="5638800" y="6356350"/>
            <a:ext cx="2895600" cy="365125"/>
          </a:xfrm>
          <a:prstGeom prst="rect">
            <a:avLst/>
          </a:prstGeom>
        </p:spPr>
        <p:txBody>
          <a:bodyPr/>
          <a:lstStyle/>
          <a:p>
            <a:endParaRPr 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E2E41D-AD20-4582-96A9-26AE005D4E42}" type="datetime5">
              <a:rPr lang="en-US" smtClean="0"/>
              <a:pPr/>
              <a:t>2-Aug-24</a:t>
            </a:fld>
            <a:endParaRPr lang="en-US" dirty="0"/>
          </a:p>
        </p:txBody>
      </p:sp>
      <p:sp>
        <p:nvSpPr>
          <p:cNvPr id="5" name="Footer Placeholder 4"/>
          <p:cNvSpPr>
            <a:spLocks noGrp="1"/>
          </p:cNvSpPr>
          <p:nvPr>
            <p:ph type="ftr" sz="quarter" idx="11"/>
          </p:nvPr>
        </p:nvSpPr>
        <p:spPr>
          <a:xfrm>
            <a:off x="5638800" y="6356350"/>
            <a:ext cx="2895600" cy="365125"/>
          </a:xfrm>
          <a:prstGeom prst="rect">
            <a:avLst/>
          </a:prstGeom>
        </p:spPr>
        <p:txBody>
          <a:bodyPr/>
          <a:lstStyle/>
          <a:p>
            <a:endParaRPr 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EA145C0-2AC4-4702-9C85-BED29F3D5C77}" type="datetime5">
              <a:rPr lang="en-US" smtClean="0"/>
              <a:pPr/>
              <a:t>2-Aug-24</a:t>
            </a:fld>
            <a:endParaRPr lang="en-US" dirty="0"/>
          </a:p>
        </p:txBody>
      </p:sp>
      <p:sp>
        <p:nvSpPr>
          <p:cNvPr id="6" name="Footer Placeholder 5"/>
          <p:cNvSpPr>
            <a:spLocks noGrp="1"/>
          </p:cNvSpPr>
          <p:nvPr>
            <p:ph type="ftr" sz="quarter" idx="11"/>
          </p:nvPr>
        </p:nvSpPr>
        <p:spPr>
          <a:xfrm>
            <a:off x="5638800" y="6356350"/>
            <a:ext cx="2895600" cy="365125"/>
          </a:xfrm>
          <a:prstGeom prst="rect">
            <a:avLst/>
          </a:prstGeom>
        </p:spPr>
        <p:txBody>
          <a:bodyPr/>
          <a:lstStyle/>
          <a:p>
            <a:endParaRPr 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3198E6B-3CEE-468F-BE48-CC50E9D8E64E}" type="datetime5">
              <a:rPr lang="en-US" smtClean="0"/>
              <a:pPr/>
              <a:t>2-Aug-24</a:t>
            </a:fld>
            <a:endParaRPr lang="en-US" dirty="0"/>
          </a:p>
        </p:txBody>
      </p:sp>
      <p:sp>
        <p:nvSpPr>
          <p:cNvPr id="8" name="Footer Placeholder 7"/>
          <p:cNvSpPr>
            <a:spLocks noGrp="1"/>
          </p:cNvSpPr>
          <p:nvPr>
            <p:ph type="ftr" sz="quarter" idx="11"/>
          </p:nvPr>
        </p:nvSpPr>
        <p:spPr>
          <a:xfrm>
            <a:off x="5638800" y="6356350"/>
            <a:ext cx="2895600" cy="365125"/>
          </a:xfrm>
          <a:prstGeom prst="rect">
            <a:avLst/>
          </a:prstGeom>
        </p:spPr>
        <p:txBody>
          <a:bodyPr/>
          <a:lstStyle/>
          <a:p>
            <a:endParaRPr lang="en-US"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2FACE50-1432-4FE3-B49C-8A04528B6EFC}" type="datetime5">
              <a:rPr lang="en-US" smtClean="0"/>
              <a:pPr/>
              <a:t>2-Aug-24</a:t>
            </a:fld>
            <a:endParaRPr lang="en-US" dirty="0"/>
          </a:p>
        </p:txBody>
      </p:sp>
      <p:sp>
        <p:nvSpPr>
          <p:cNvPr id="4" name="Footer Placeholder 3"/>
          <p:cNvSpPr>
            <a:spLocks noGrp="1"/>
          </p:cNvSpPr>
          <p:nvPr>
            <p:ph type="ftr" sz="quarter" idx="11"/>
          </p:nvPr>
        </p:nvSpPr>
        <p:spPr>
          <a:xfrm>
            <a:off x="5638800" y="6356350"/>
            <a:ext cx="2895600" cy="365125"/>
          </a:xfrm>
          <a:prstGeom prst="rect">
            <a:avLst/>
          </a:prstGeom>
        </p:spPr>
        <p:txBody>
          <a:bodyPr/>
          <a:lstStyle/>
          <a:p>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4" name="Date Placeholder 9"/>
          <p:cNvSpPr>
            <a:spLocks noGrp="1"/>
          </p:cNvSpPr>
          <p:nvPr>
            <p:ph type="dt" sz="half" idx="10"/>
          </p:nvPr>
        </p:nvSpPr>
        <p:spPr/>
        <p:txBody>
          <a:bodyPr/>
          <a:lstStyle>
            <a:lvl1pPr>
              <a:defRPr/>
            </a:lvl1pPr>
          </a:lstStyle>
          <a:p>
            <a:pPr>
              <a:defRPr/>
            </a:pPr>
            <a:fld id="{BEE568E9-B9E9-4171-B614-6B8CD7508211}" type="datetime5">
              <a:rPr lang="en-US" smtClean="0"/>
              <a:pPr>
                <a:defRPr/>
              </a:pPr>
              <a:t>2-Aug-24</a:t>
            </a:fld>
            <a:endParaRPr lang="en-US" dirty="0"/>
          </a:p>
        </p:txBody>
      </p:sp>
      <p:sp>
        <p:nvSpPr>
          <p:cNvPr id="5" name="Footer Placeholder 21"/>
          <p:cNvSpPr>
            <a:spLocks noGrp="1"/>
          </p:cNvSpPr>
          <p:nvPr>
            <p:ph type="ftr" sz="quarter" idx="11"/>
          </p:nvPr>
        </p:nvSpPr>
        <p:spPr>
          <a:xfrm>
            <a:off x="7239000" y="6477000"/>
            <a:ext cx="1447800" cy="381000"/>
          </a:xfrm>
          <a:prstGeom prst="rect">
            <a:avLst/>
          </a:prstGeom>
        </p:spPr>
        <p:txBody>
          <a:bodyPr/>
          <a:lstStyle>
            <a:lvl1pPr>
              <a:defRPr/>
            </a:lvl1pPr>
          </a:lstStyle>
          <a:p>
            <a:pPr>
              <a:defRPr/>
            </a:pPr>
            <a:endParaRPr lang="en-US"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E331A2-936F-4415-B2A7-7A973F13EE44}" type="datetime5">
              <a:rPr lang="en-US" smtClean="0"/>
              <a:pPr/>
              <a:t>2-Aug-24</a:t>
            </a:fld>
            <a:endParaRPr lang="en-US" dirty="0"/>
          </a:p>
        </p:txBody>
      </p:sp>
      <p:sp>
        <p:nvSpPr>
          <p:cNvPr id="3" name="Footer Placeholder 2"/>
          <p:cNvSpPr>
            <a:spLocks noGrp="1"/>
          </p:cNvSpPr>
          <p:nvPr>
            <p:ph type="ftr" sz="quarter" idx="11"/>
          </p:nvPr>
        </p:nvSpPr>
        <p:spPr>
          <a:xfrm>
            <a:off x="5638800" y="6356350"/>
            <a:ext cx="2895600" cy="365125"/>
          </a:xfrm>
          <a:prstGeom prst="rect">
            <a:avLst/>
          </a:prstGeom>
        </p:spPr>
        <p:txBody>
          <a:bodyPr/>
          <a:lstStyle/>
          <a:p>
            <a:endParaRPr lang="en-US" dirty="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6FD456-933D-482B-A38F-44A2D1FBACCD}" type="datetime5">
              <a:rPr lang="en-US" smtClean="0"/>
              <a:pPr/>
              <a:t>2-Aug-24</a:t>
            </a:fld>
            <a:endParaRPr lang="en-US" dirty="0"/>
          </a:p>
        </p:txBody>
      </p:sp>
      <p:sp>
        <p:nvSpPr>
          <p:cNvPr id="6" name="Footer Placeholder 5"/>
          <p:cNvSpPr>
            <a:spLocks noGrp="1"/>
          </p:cNvSpPr>
          <p:nvPr>
            <p:ph type="ftr" sz="quarter" idx="11"/>
          </p:nvPr>
        </p:nvSpPr>
        <p:spPr>
          <a:xfrm>
            <a:off x="5638800" y="6356350"/>
            <a:ext cx="2895600" cy="365125"/>
          </a:xfrm>
          <a:prstGeom prst="rect">
            <a:avLst/>
          </a:prstGeom>
        </p:spPr>
        <p:txBody>
          <a:bodyPr/>
          <a:lstStyle/>
          <a:p>
            <a:endParaRPr lang="en-US" dirty="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2665F44-41B5-44CF-9451-A8CFAFD511C5}" type="datetime5">
              <a:rPr lang="en-US" smtClean="0"/>
              <a:pPr/>
              <a:t>2-Aug-24</a:t>
            </a:fld>
            <a:endParaRPr lang="en-US" dirty="0"/>
          </a:p>
        </p:txBody>
      </p:sp>
      <p:sp>
        <p:nvSpPr>
          <p:cNvPr id="6" name="Footer Placeholder 5"/>
          <p:cNvSpPr>
            <a:spLocks noGrp="1"/>
          </p:cNvSpPr>
          <p:nvPr>
            <p:ph type="ftr" sz="quarter" idx="11"/>
          </p:nvPr>
        </p:nvSpPr>
        <p:spPr>
          <a:xfrm>
            <a:off x="5638800" y="6356350"/>
            <a:ext cx="2895600" cy="365125"/>
          </a:xfrm>
          <a:prstGeom prst="rect">
            <a:avLst/>
          </a:prstGeom>
        </p:spPr>
        <p:txBody>
          <a:bodyPr/>
          <a:lstStyle/>
          <a:p>
            <a:endParaRPr lang="en-US" dirty="0"/>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620F398-5194-4922-94CC-66A368E58A46}" type="datetime5">
              <a:rPr lang="en-US" smtClean="0"/>
              <a:pPr/>
              <a:t>2-Aug-24</a:t>
            </a:fld>
            <a:endParaRPr lang="en-US" dirty="0"/>
          </a:p>
        </p:txBody>
      </p:sp>
      <p:sp>
        <p:nvSpPr>
          <p:cNvPr id="5" name="Footer Placeholder 4"/>
          <p:cNvSpPr>
            <a:spLocks noGrp="1"/>
          </p:cNvSpPr>
          <p:nvPr>
            <p:ph type="ftr" sz="quarter" idx="11"/>
          </p:nvPr>
        </p:nvSpPr>
        <p:spPr>
          <a:xfrm>
            <a:off x="5638800" y="6356350"/>
            <a:ext cx="2895600" cy="365125"/>
          </a:xfrm>
          <a:prstGeom prst="rect">
            <a:avLst/>
          </a:prstGeom>
        </p:spPr>
        <p:txBody>
          <a:bodyPr/>
          <a:lstStyle/>
          <a:p>
            <a:endParaRPr lang="en-US" dirty="0"/>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4DA51E7-B80F-47BE-909C-C69C302A4ACA}" type="datetime5">
              <a:rPr lang="en-US" smtClean="0"/>
              <a:pPr/>
              <a:t>2-Aug-24</a:t>
            </a:fld>
            <a:endParaRPr lang="en-US" dirty="0"/>
          </a:p>
        </p:txBody>
      </p:sp>
      <p:sp>
        <p:nvSpPr>
          <p:cNvPr id="5" name="Footer Placeholder 4"/>
          <p:cNvSpPr>
            <a:spLocks noGrp="1"/>
          </p:cNvSpPr>
          <p:nvPr>
            <p:ph type="ftr" sz="quarter" idx="11"/>
          </p:nvPr>
        </p:nvSpPr>
        <p:spPr>
          <a:xfrm>
            <a:off x="5638800" y="6356350"/>
            <a:ext cx="2895600" cy="365125"/>
          </a:xfrm>
          <a:prstGeom prst="rect">
            <a:avLst/>
          </a:prstGeom>
        </p:spPr>
        <p:txBody>
          <a:bodyPr/>
          <a:lstStyle/>
          <a:p>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9"/>
          <p:cNvSpPr>
            <a:spLocks noGrp="1"/>
          </p:cNvSpPr>
          <p:nvPr>
            <p:ph type="dt" sz="half" idx="10"/>
          </p:nvPr>
        </p:nvSpPr>
        <p:spPr/>
        <p:txBody>
          <a:bodyPr/>
          <a:lstStyle>
            <a:lvl1pPr>
              <a:defRPr/>
            </a:lvl1pPr>
          </a:lstStyle>
          <a:p>
            <a:pPr>
              <a:defRPr/>
            </a:pPr>
            <a:fld id="{089F4348-0461-4A32-B5EC-44A54333EEB4}" type="datetime5">
              <a:rPr lang="en-US" smtClean="0"/>
              <a:pPr>
                <a:defRPr/>
              </a:pPr>
              <a:t>2-Aug-24</a:t>
            </a:fld>
            <a:endParaRPr lang="en-US" dirty="0"/>
          </a:p>
        </p:txBody>
      </p:sp>
      <p:sp>
        <p:nvSpPr>
          <p:cNvPr id="6" name="Footer Placeholder 21"/>
          <p:cNvSpPr>
            <a:spLocks noGrp="1"/>
          </p:cNvSpPr>
          <p:nvPr>
            <p:ph type="ftr" sz="quarter" idx="11"/>
          </p:nvPr>
        </p:nvSpPr>
        <p:spPr>
          <a:xfrm>
            <a:off x="7239000" y="6477000"/>
            <a:ext cx="1447800" cy="381000"/>
          </a:xfrm>
          <a:prstGeom prst="rect">
            <a:avLst/>
          </a:prstGeom>
        </p:spPr>
        <p:txBody>
          <a:bodyPr/>
          <a:lstStyle>
            <a:lvl1pPr>
              <a:defRPr/>
            </a:lvl1pPr>
          </a:lstStyle>
          <a:p>
            <a:pPr>
              <a:defRPr/>
            </a:pP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9"/>
          <p:cNvSpPr>
            <a:spLocks noGrp="1"/>
          </p:cNvSpPr>
          <p:nvPr>
            <p:ph type="dt" sz="half" idx="10"/>
          </p:nvPr>
        </p:nvSpPr>
        <p:spPr/>
        <p:txBody>
          <a:bodyPr/>
          <a:lstStyle>
            <a:lvl1pPr>
              <a:defRPr/>
            </a:lvl1pPr>
          </a:lstStyle>
          <a:p>
            <a:pPr>
              <a:defRPr/>
            </a:pPr>
            <a:fld id="{FAE54709-D76C-492B-9E83-DA5CE41081DB}" type="datetime5">
              <a:rPr lang="en-US" smtClean="0"/>
              <a:pPr>
                <a:defRPr/>
              </a:pPr>
              <a:t>2-Aug-24</a:t>
            </a:fld>
            <a:endParaRPr lang="en-US" dirty="0"/>
          </a:p>
        </p:txBody>
      </p:sp>
      <p:sp>
        <p:nvSpPr>
          <p:cNvPr id="8" name="Footer Placeholder 21"/>
          <p:cNvSpPr>
            <a:spLocks noGrp="1"/>
          </p:cNvSpPr>
          <p:nvPr>
            <p:ph type="ftr" sz="quarter" idx="11"/>
          </p:nvPr>
        </p:nvSpPr>
        <p:spPr>
          <a:xfrm>
            <a:off x="7239000" y="6477000"/>
            <a:ext cx="1447800" cy="381000"/>
          </a:xfrm>
          <a:prstGeom prst="rect">
            <a:avLst/>
          </a:prstGeom>
        </p:spPr>
        <p:txBody>
          <a:bodyPr/>
          <a:lstStyle>
            <a:lvl1pPr>
              <a:defRPr/>
            </a:lvl1pPr>
          </a:lstStyle>
          <a:p>
            <a:pPr>
              <a:defRPr/>
            </a:pP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en-US"/>
              <a:t>Click to edit Master title style</a:t>
            </a:r>
          </a:p>
        </p:txBody>
      </p:sp>
      <p:sp>
        <p:nvSpPr>
          <p:cNvPr id="3" name="Date Placeholder 9"/>
          <p:cNvSpPr>
            <a:spLocks noGrp="1"/>
          </p:cNvSpPr>
          <p:nvPr>
            <p:ph type="dt" sz="half" idx="10"/>
          </p:nvPr>
        </p:nvSpPr>
        <p:spPr/>
        <p:txBody>
          <a:bodyPr/>
          <a:lstStyle>
            <a:lvl1pPr>
              <a:defRPr/>
            </a:lvl1pPr>
          </a:lstStyle>
          <a:p>
            <a:pPr>
              <a:defRPr/>
            </a:pPr>
            <a:fld id="{5105A5D3-A5C5-41BC-AC1B-78376003971C}" type="datetime5">
              <a:rPr lang="en-US" smtClean="0"/>
              <a:pPr>
                <a:defRPr/>
              </a:pPr>
              <a:t>2-Aug-24</a:t>
            </a:fld>
            <a:endParaRPr lang="en-US" dirty="0"/>
          </a:p>
        </p:txBody>
      </p:sp>
      <p:sp>
        <p:nvSpPr>
          <p:cNvPr id="4" name="Footer Placeholder 21"/>
          <p:cNvSpPr>
            <a:spLocks noGrp="1"/>
          </p:cNvSpPr>
          <p:nvPr>
            <p:ph type="ftr" sz="quarter" idx="11"/>
          </p:nvPr>
        </p:nvSpPr>
        <p:spPr>
          <a:xfrm>
            <a:off x="7239000" y="6477000"/>
            <a:ext cx="1447800" cy="381000"/>
          </a:xfrm>
          <a:prstGeom prst="rect">
            <a:avLst/>
          </a:prstGeom>
        </p:spPr>
        <p:txBody>
          <a:bodyPr/>
          <a:lstStyle>
            <a:lvl1pPr>
              <a:defRPr/>
            </a:lvl1pPr>
          </a:lstStyle>
          <a:p>
            <a:pPr>
              <a:defRPr/>
            </a:pP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fld id="{28EA4A47-561E-465A-A6B1-ADF332ABEB53}" type="datetime5">
              <a:rPr lang="en-US" smtClean="0"/>
              <a:pPr>
                <a:defRPr/>
              </a:pPr>
              <a:t>2-Aug-24</a:t>
            </a:fld>
            <a:endParaRPr lang="en-US" dirty="0"/>
          </a:p>
        </p:txBody>
      </p:sp>
      <p:sp>
        <p:nvSpPr>
          <p:cNvPr id="3" name="Footer Placeholder 21"/>
          <p:cNvSpPr>
            <a:spLocks noGrp="1"/>
          </p:cNvSpPr>
          <p:nvPr>
            <p:ph type="ftr" sz="quarter" idx="11"/>
          </p:nvPr>
        </p:nvSpPr>
        <p:spPr>
          <a:xfrm>
            <a:off x="7239000" y="6477000"/>
            <a:ext cx="1447800" cy="381000"/>
          </a:xfrm>
          <a:prstGeom prst="rect">
            <a:avLst/>
          </a:prstGeom>
        </p:spPr>
        <p:txBody>
          <a:bodyPr/>
          <a:lstStyle>
            <a:lvl1pPr>
              <a:defRPr/>
            </a:lvl1pPr>
          </a:lstStyle>
          <a:p>
            <a:pPr>
              <a:defRPr/>
            </a:pP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9"/>
          <p:cNvSpPr>
            <a:spLocks noGrp="1"/>
          </p:cNvSpPr>
          <p:nvPr>
            <p:ph type="dt" sz="half" idx="10"/>
          </p:nvPr>
        </p:nvSpPr>
        <p:spPr/>
        <p:txBody>
          <a:bodyPr/>
          <a:lstStyle>
            <a:lvl1pPr>
              <a:defRPr/>
            </a:lvl1pPr>
          </a:lstStyle>
          <a:p>
            <a:pPr>
              <a:defRPr/>
            </a:pPr>
            <a:fld id="{C4629B9D-76A3-483C-9F6A-540A7409809D}" type="datetime5">
              <a:rPr lang="en-US" smtClean="0"/>
              <a:pPr>
                <a:defRPr/>
              </a:pPr>
              <a:t>2-Aug-24</a:t>
            </a:fld>
            <a:endParaRPr lang="en-US" dirty="0"/>
          </a:p>
        </p:txBody>
      </p:sp>
      <p:sp>
        <p:nvSpPr>
          <p:cNvPr id="6" name="Footer Placeholder 21"/>
          <p:cNvSpPr>
            <a:spLocks noGrp="1"/>
          </p:cNvSpPr>
          <p:nvPr>
            <p:ph type="ftr" sz="quarter" idx="11"/>
          </p:nvPr>
        </p:nvSpPr>
        <p:spPr>
          <a:xfrm>
            <a:off x="7239000" y="6477000"/>
            <a:ext cx="1447800" cy="381000"/>
          </a:xfrm>
          <a:prstGeom prst="rect">
            <a:avLst/>
          </a:prstGeom>
        </p:spPr>
        <p:txBody>
          <a:bodyPr/>
          <a:lstStyle>
            <a:lvl1pPr>
              <a:defRPr/>
            </a:lvl1pPr>
          </a:lstStyle>
          <a:p>
            <a:pPr>
              <a:defRPr/>
            </a:pP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Snip and Round Single Corner Rectangle 4"/>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6" name="Right Triangle 5"/>
          <p:cNvSpPr/>
          <p:nvPr/>
        </p:nvSpPr>
        <p:spPr>
          <a:xfrm rot="420000" flipV="1">
            <a:off x="8004175" y="5359400"/>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7" name="Freeform 6"/>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eaLnBrk="1" fontAlgn="auto" hangingPunct="1">
              <a:spcBef>
                <a:spcPts val="0"/>
              </a:spcBef>
              <a:spcAft>
                <a:spcPts val="0"/>
              </a:spcAft>
              <a:defRPr/>
            </a:pPr>
            <a:endParaRPr lang="en-US" dirty="0">
              <a:latin typeface="+mn-lt"/>
              <a:cs typeface="+mn-cs"/>
            </a:endParaRPr>
          </a:p>
        </p:txBody>
      </p:sp>
      <p:sp>
        <p:nvSpPr>
          <p:cNvPr id="8" name="Freeform 7"/>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eaLnBrk="1" fontAlgn="auto" hangingPunct="1">
              <a:spcBef>
                <a:spcPts val="0"/>
              </a:spcBef>
              <a:spcAft>
                <a:spcPts val="0"/>
              </a:spcAft>
              <a:defRPr/>
            </a:pPr>
            <a:endParaRPr lang="en-US" dirty="0">
              <a:latin typeface="+mn-lt"/>
              <a:cs typeface="+mn-cs"/>
            </a:endParaRPr>
          </a:p>
        </p:txBody>
      </p:sp>
      <p:sp>
        <p:nvSpPr>
          <p:cNvPr id="2" name="Title 1"/>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en-US"/>
              <a:t>Click to edit Master text styles</a:t>
            </a: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en-US" noProof="0" dirty="0"/>
              <a:t>Click icon to add picture</a:t>
            </a:r>
          </a:p>
        </p:txBody>
      </p:sp>
      <p:sp>
        <p:nvSpPr>
          <p:cNvPr id="9" name="Date Placeholder 4"/>
          <p:cNvSpPr>
            <a:spLocks noGrp="1"/>
          </p:cNvSpPr>
          <p:nvPr>
            <p:ph type="dt" sz="half" idx="10"/>
          </p:nvPr>
        </p:nvSpPr>
        <p:spPr/>
        <p:txBody>
          <a:bodyPr/>
          <a:lstStyle>
            <a:lvl1pPr>
              <a:defRPr/>
            </a:lvl1pPr>
          </a:lstStyle>
          <a:p>
            <a:pPr>
              <a:defRPr/>
            </a:pPr>
            <a:fld id="{63AE52A7-64DF-4833-A86F-A3F47E2AC27C}" type="datetime5">
              <a:rPr lang="en-US" smtClean="0"/>
              <a:pPr>
                <a:defRPr/>
              </a:pPr>
              <a:t>2-Aug-24</a:t>
            </a:fld>
            <a:endParaRPr lang="en-US" dirty="0"/>
          </a:p>
        </p:txBody>
      </p:sp>
      <p:sp>
        <p:nvSpPr>
          <p:cNvPr id="10" name="Footer Placeholder 5"/>
          <p:cNvSpPr>
            <a:spLocks noGrp="1"/>
          </p:cNvSpPr>
          <p:nvPr>
            <p:ph type="ftr" sz="quarter" idx="11"/>
          </p:nvPr>
        </p:nvSpPr>
        <p:spPr>
          <a:xfrm>
            <a:off x="7239000" y="6477000"/>
            <a:ext cx="1447800" cy="381000"/>
          </a:xfrm>
          <a:prstGeom prst="rect">
            <a:avLst/>
          </a:prstGeom>
        </p:spPr>
        <p:txBody>
          <a:bodyPr/>
          <a:lstStyle>
            <a:lvl1pPr>
              <a:defRPr/>
            </a:lvl1pPr>
          </a:lstStyle>
          <a:p>
            <a:pPr>
              <a:defRPr/>
            </a:pP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cstate="print"/>
          <a:srcRect/>
          <a:stretch>
            <a:fillRect/>
          </a:stretch>
        </a:blipFill>
        <a:effectLst/>
      </p:bgPr>
    </p:bg>
    <p:spTree>
      <p:nvGrpSpPr>
        <p:cNvPr id="1" name=""/>
        <p:cNvGrpSpPr/>
        <p:nvPr/>
      </p:nvGrpSpPr>
      <p:grpSpPr>
        <a:xfrm>
          <a:off x="0" y="0"/>
          <a:ext cx="0" cy="0"/>
          <a:chOff x="0" y="0"/>
          <a:chExt cx="0" cy="0"/>
        </a:xfrm>
      </p:grpSpPr>
      <p:sp>
        <p:nvSpPr>
          <p:cNvPr id="1026" name="Title Placeholder 8"/>
          <p:cNvSpPr>
            <a:spLocks noGrp="1"/>
          </p:cNvSpPr>
          <p:nvPr>
            <p:ph type="title"/>
          </p:nvPr>
        </p:nvSpPr>
        <p:spPr bwMode="auto">
          <a:xfrm>
            <a:off x="457200" y="704850"/>
            <a:ext cx="8229600" cy="1143000"/>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lvl="0"/>
            <a:r>
              <a:rPr lang="en-US"/>
              <a:t>Click to edit Master title style</a:t>
            </a:r>
          </a:p>
        </p:txBody>
      </p:sp>
      <p:sp>
        <p:nvSpPr>
          <p:cNvPr id="1027" name="Text Placeholder 29"/>
          <p:cNvSpPr>
            <a:spLocks noGrp="1"/>
          </p:cNvSpPr>
          <p:nvPr>
            <p:ph type="body" idx="1"/>
          </p:nvPr>
        </p:nvSpPr>
        <p:spPr bwMode="auto">
          <a:xfrm>
            <a:off x="457200" y="1935163"/>
            <a:ext cx="8229600" cy="43894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fontAlgn="auto" latinLnBrk="0" hangingPunct="1">
              <a:spcBef>
                <a:spcPts val="0"/>
              </a:spcBef>
              <a:spcAft>
                <a:spcPts val="0"/>
              </a:spcAft>
              <a:defRPr kumimoji="0" sz="1000">
                <a:solidFill>
                  <a:schemeClr val="tx1"/>
                </a:solidFill>
                <a:latin typeface="+mn-lt"/>
                <a:cs typeface="+mn-cs"/>
              </a:defRPr>
            </a:lvl1pPr>
          </a:lstStyle>
          <a:p>
            <a:pPr>
              <a:defRPr/>
            </a:pPr>
            <a:fld id="{F9D6E878-1374-43BF-9C46-281CCE7F38C1}" type="datetime5">
              <a:rPr lang="en-US" smtClean="0"/>
              <a:pPr>
                <a:defRPr/>
              </a:pPr>
              <a:t>2-Aug-24</a:t>
            </a:fld>
            <a:endParaRPr lang="en-US" dirty="0"/>
          </a:p>
        </p:txBody>
      </p:sp>
    </p:spTree>
  </p:cSld>
  <p:clrMap bg1="lt1" tx1="dk1" bg2="lt2" tx2="dk2" accent1="accent1" accent2="accent2" accent3="accent3" accent4="accent4" accent5="accent5" accent6="accent6" hlink="hlink" folHlink="folHlink"/>
  <p:sldLayoutIdLst>
    <p:sldLayoutId id="2147484565" r:id="rId1"/>
    <p:sldLayoutId id="2147484566" r:id="rId2"/>
    <p:sldLayoutId id="2147484567" r:id="rId3"/>
    <p:sldLayoutId id="2147484568" r:id="rId4"/>
    <p:sldLayoutId id="2147484569" r:id="rId5"/>
    <p:sldLayoutId id="2147484570" r:id="rId6"/>
    <p:sldLayoutId id="2147484571" r:id="rId7"/>
    <p:sldLayoutId id="2147484572" r:id="rId8"/>
    <p:sldLayoutId id="2147484575" r:id="rId9"/>
    <p:sldLayoutId id="2147484573" r:id="rId10"/>
    <p:sldLayoutId id="2147484574" r:id="rId11"/>
    <p:sldLayoutId id="2147484603" r:id="rId12"/>
  </p:sldLayoutIdLst>
  <p:hf hdr="0" ftr="0"/>
  <p:txStyles>
    <p:titleStyle>
      <a:lvl1pPr algn="l" rtl="0" eaLnBrk="0" fontAlgn="base" hangingPunct="0">
        <a:spcBef>
          <a:spcPct val="0"/>
        </a:spcBef>
        <a:spcAft>
          <a:spcPct val="0"/>
        </a:spcAft>
        <a:defRPr sz="3200" kern="1200">
          <a:solidFill>
            <a:schemeClr val="accent1"/>
          </a:solidFill>
          <a:latin typeface="+mj-lt"/>
          <a:ea typeface="+mj-ea"/>
          <a:cs typeface="+mj-cs"/>
        </a:defRPr>
      </a:lvl1pPr>
      <a:lvl2pPr algn="l" rtl="0" eaLnBrk="0" fontAlgn="base" hangingPunct="0">
        <a:spcBef>
          <a:spcPct val="0"/>
        </a:spcBef>
        <a:spcAft>
          <a:spcPct val="0"/>
        </a:spcAft>
        <a:defRPr sz="3200">
          <a:solidFill>
            <a:schemeClr val="accent1"/>
          </a:solidFill>
          <a:latin typeface="Arial" charset="0"/>
        </a:defRPr>
      </a:lvl2pPr>
      <a:lvl3pPr algn="l" rtl="0" eaLnBrk="0" fontAlgn="base" hangingPunct="0">
        <a:spcBef>
          <a:spcPct val="0"/>
        </a:spcBef>
        <a:spcAft>
          <a:spcPct val="0"/>
        </a:spcAft>
        <a:defRPr sz="3200">
          <a:solidFill>
            <a:schemeClr val="accent1"/>
          </a:solidFill>
          <a:latin typeface="Arial" charset="0"/>
        </a:defRPr>
      </a:lvl3pPr>
      <a:lvl4pPr algn="l" rtl="0" eaLnBrk="0" fontAlgn="base" hangingPunct="0">
        <a:spcBef>
          <a:spcPct val="0"/>
        </a:spcBef>
        <a:spcAft>
          <a:spcPct val="0"/>
        </a:spcAft>
        <a:defRPr sz="3200">
          <a:solidFill>
            <a:schemeClr val="accent1"/>
          </a:solidFill>
          <a:latin typeface="Arial" charset="0"/>
        </a:defRPr>
      </a:lvl4pPr>
      <a:lvl5pPr algn="l" rtl="0" eaLnBrk="0" fontAlgn="base" hangingPunct="0">
        <a:spcBef>
          <a:spcPct val="0"/>
        </a:spcBef>
        <a:spcAft>
          <a:spcPct val="0"/>
        </a:spcAft>
        <a:defRPr sz="3200">
          <a:solidFill>
            <a:schemeClr val="accent1"/>
          </a:solidFill>
          <a:latin typeface="Arial"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p:titleStyle>
    <p:bodyStyle>
      <a:lvl1pPr marL="273050" indent="-273050" algn="l" rtl="0" eaLnBrk="0" fontAlgn="base" hangingPunct="0">
        <a:spcBef>
          <a:spcPct val="20000"/>
        </a:spcBef>
        <a:spcAft>
          <a:spcPct val="0"/>
        </a:spcAft>
        <a:buSzPct val="80000"/>
        <a:buFont typeface="Wingdings" pitchFamily="2" charset="2"/>
        <a:buChar char="Ø"/>
        <a:defRPr sz="2000" kern="1200">
          <a:solidFill>
            <a:schemeClr val="tx1"/>
          </a:solidFill>
          <a:latin typeface="+mn-lt"/>
          <a:ea typeface="+mn-ea"/>
          <a:cs typeface="+mn-cs"/>
        </a:defRPr>
      </a:lvl1pPr>
      <a:lvl2pPr marL="639763" indent="-246063" algn="l" rtl="0" eaLnBrk="0" fontAlgn="base" hangingPunct="0">
        <a:spcBef>
          <a:spcPct val="20000"/>
        </a:spcBef>
        <a:spcAft>
          <a:spcPct val="0"/>
        </a:spcAft>
        <a:buSzPct val="80000"/>
        <a:buFont typeface="Wingdings" pitchFamily="2" charset="2"/>
        <a:buChar char="Ø"/>
        <a:defRPr sz="2000" kern="1200">
          <a:solidFill>
            <a:schemeClr val="tx1"/>
          </a:solidFill>
          <a:latin typeface="+mn-lt"/>
          <a:ea typeface="+mn-ea"/>
          <a:cs typeface="+mn-cs"/>
        </a:defRPr>
      </a:lvl2pPr>
      <a:lvl3pPr marL="914400" indent="-246063" algn="l" rtl="0" eaLnBrk="0" fontAlgn="base" hangingPunct="0">
        <a:spcBef>
          <a:spcPct val="20000"/>
        </a:spcBef>
        <a:spcAft>
          <a:spcPct val="0"/>
        </a:spcAft>
        <a:buSzPct val="80000"/>
        <a:buFont typeface="Wingdings" pitchFamily="2" charset="2"/>
        <a:buChar char="Ø"/>
        <a:defRPr sz="2000" kern="1200">
          <a:solidFill>
            <a:schemeClr val="tx1"/>
          </a:solidFill>
          <a:latin typeface="+mn-lt"/>
          <a:ea typeface="+mn-ea"/>
          <a:cs typeface="+mn-cs"/>
        </a:defRPr>
      </a:lvl3pPr>
      <a:lvl4pPr marL="1187450" indent="-209550" algn="l" rtl="0" eaLnBrk="0" fontAlgn="base" hangingPunct="0">
        <a:spcBef>
          <a:spcPct val="20000"/>
        </a:spcBef>
        <a:spcAft>
          <a:spcPct val="0"/>
        </a:spcAft>
        <a:buSzPct val="80000"/>
        <a:buFont typeface="Wingdings" pitchFamily="2" charset="2"/>
        <a:buChar char="Ø"/>
        <a:defRPr sz="2000" kern="1200">
          <a:solidFill>
            <a:schemeClr val="tx1"/>
          </a:solidFill>
          <a:latin typeface="+mn-lt"/>
          <a:ea typeface="+mn-ea"/>
          <a:cs typeface="+mn-cs"/>
        </a:defRPr>
      </a:lvl4pPr>
      <a:lvl5pPr marL="1462088" indent="-209550" algn="l" rtl="0" eaLnBrk="0" fontAlgn="base" hangingPunct="0">
        <a:spcBef>
          <a:spcPct val="20000"/>
        </a:spcBef>
        <a:spcAft>
          <a:spcPct val="0"/>
        </a:spcAft>
        <a:buSzPct val="80000"/>
        <a:buFont typeface="Wingdings" pitchFamily="2" charset="2"/>
        <a:buChar char="Ø"/>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AB0F85-54C5-4371-92E9-C441160297C0}" type="datetime5">
              <a:rPr lang="en-US" smtClean="0"/>
              <a:pPr/>
              <a:t>2-Aug-24</a:t>
            </a:fld>
            <a:endParaRPr lang="en-US" dirty="0"/>
          </a:p>
        </p:txBody>
      </p:sp>
    </p:spTree>
  </p:cSld>
  <p:clrMap bg1="lt1" tx1="dk1" bg2="lt2" tx2="dk2" accent1="accent1" accent2="accent2" accent3="accent3" accent4="accent4" accent5="accent5" accent6="accent6" hlink="hlink" folHlink="folHlink"/>
  <p:sldLayoutIdLst>
    <p:sldLayoutId id="2147484592" r:id="rId1"/>
    <p:sldLayoutId id="2147484593" r:id="rId2"/>
    <p:sldLayoutId id="2147484594" r:id="rId3"/>
    <p:sldLayoutId id="2147484595" r:id="rId4"/>
    <p:sldLayoutId id="2147484596" r:id="rId5"/>
    <p:sldLayoutId id="2147484597" r:id="rId6"/>
    <p:sldLayoutId id="2147484598" r:id="rId7"/>
    <p:sldLayoutId id="2147484599" r:id="rId8"/>
    <p:sldLayoutId id="2147484600" r:id="rId9"/>
    <p:sldLayoutId id="2147484601" r:id="rId10"/>
    <p:sldLayoutId id="2147484602"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1A4985-C20B-43A0-A3C8-38EB8430E818}" type="datetime5">
              <a:rPr lang="en-US" smtClean="0"/>
              <a:pPr/>
              <a:t>2-Aug-24</a:t>
            </a:fld>
            <a:endParaRPr lang="en-US" dirty="0"/>
          </a:p>
        </p:txBody>
      </p:sp>
    </p:spTree>
  </p:cSld>
  <p:clrMap bg1="lt1" tx1="dk1" bg2="lt2" tx2="dk2" accent1="accent1" accent2="accent2" accent3="accent3" accent4="accent4" accent5="accent5" accent6="accent6" hlink="hlink" folHlink="folHlink"/>
  <p:sldLayoutIdLst>
    <p:sldLayoutId id="2147484580" r:id="rId1"/>
    <p:sldLayoutId id="2147484581" r:id="rId2"/>
    <p:sldLayoutId id="2147484582" r:id="rId3"/>
    <p:sldLayoutId id="2147484583" r:id="rId4"/>
    <p:sldLayoutId id="2147484584" r:id="rId5"/>
    <p:sldLayoutId id="2147484585" r:id="rId6"/>
    <p:sldLayoutId id="2147484586" r:id="rId7"/>
    <p:sldLayoutId id="2147484587" r:id="rId8"/>
    <p:sldLayoutId id="2147484588" r:id="rId9"/>
    <p:sldLayoutId id="2147484589" r:id="rId10"/>
    <p:sldLayoutId id="2147484590"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3.jpeg"/><Relationship Id="rId7"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jpeg"/><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lum/>
          </a:blip>
          <a:srcRect/>
          <a:tile tx="0" ty="0" sx="100000" sy="80000" flip="none" algn="tl"/>
        </a:blipFill>
        <a:effectLst/>
      </p:bgPr>
    </p:bg>
    <p:spTree>
      <p:nvGrpSpPr>
        <p:cNvPr id="1" name=""/>
        <p:cNvGrpSpPr/>
        <p:nvPr/>
      </p:nvGrpSpPr>
      <p:grpSpPr>
        <a:xfrm>
          <a:off x="0" y="0"/>
          <a:ext cx="0" cy="0"/>
          <a:chOff x="0" y="0"/>
          <a:chExt cx="0" cy="0"/>
        </a:xfrm>
      </p:grpSpPr>
      <p:sp>
        <p:nvSpPr>
          <p:cNvPr id="6148" name="Subtitle 2"/>
          <p:cNvSpPr>
            <a:spLocks noGrp="1"/>
          </p:cNvSpPr>
          <p:nvPr>
            <p:ph type="subTitle" idx="1"/>
          </p:nvPr>
        </p:nvSpPr>
        <p:spPr>
          <a:xfrm>
            <a:off x="533400" y="3228536"/>
            <a:ext cx="7924800" cy="1953064"/>
          </a:xfrm>
        </p:spPr>
        <p:txBody>
          <a:bodyPr/>
          <a:lstStyle/>
          <a:p>
            <a:endParaRPr lang="en-US" dirty="0">
              <a:latin typeface="Times New Roman" panose="02020603050405020304" pitchFamily="18" charset="0"/>
              <a:cs typeface="Times New Roman" panose="02020603050405020304" pitchFamily="18" charset="0"/>
            </a:endParaRPr>
          </a:p>
          <a:p>
            <a:r>
              <a:rPr lang="en-US" dirty="0"/>
              <a:t> </a:t>
            </a:r>
            <a:r>
              <a:rPr lang="en-US" dirty="0">
                <a:latin typeface="Times New Roman" panose="02020603050405020304" pitchFamily="18" charset="0"/>
                <a:cs typeface="Times New Roman" panose="02020603050405020304" pitchFamily="18" charset="0"/>
              </a:rPr>
              <a:t>    </a:t>
            </a:r>
          </a:p>
        </p:txBody>
      </p:sp>
      <p:sp>
        <p:nvSpPr>
          <p:cNvPr id="4" name="Date Placeholder 3"/>
          <p:cNvSpPr>
            <a:spLocks noGrp="1"/>
          </p:cNvSpPr>
          <p:nvPr>
            <p:ph type="dt" sz="half" idx="10"/>
          </p:nvPr>
        </p:nvSpPr>
        <p:spPr>
          <a:xfrm>
            <a:off x="-2268760" y="6309320"/>
            <a:ext cx="2133600" cy="365125"/>
          </a:xfrm>
        </p:spPr>
        <p:txBody>
          <a:bodyPr/>
          <a:lstStyle/>
          <a:p>
            <a:pPr>
              <a:defRPr/>
            </a:pPr>
            <a:fld id="{1DCBEF2C-2FC6-4550-AD19-8608845C5ED5}" type="datetime5">
              <a:rPr lang="en-US" smtClean="0">
                <a:latin typeface="Times New Roman" panose="02020603050405020304" pitchFamily="18" charset="0"/>
                <a:cs typeface="Times New Roman" panose="02020603050405020304" pitchFamily="18" charset="0"/>
              </a:rPr>
              <a:pPr>
                <a:defRPr/>
              </a:pPr>
              <a:t>2-Aug-24</a:t>
            </a:fld>
            <a:endParaRPr lang="en-US" dirty="0">
              <a:latin typeface="Times New Roman" panose="02020603050405020304" pitchFamily="18" charset="0"/>
              <a:cs typeface="Times New Roman" panose="02020603050405020304" pitchFamily="18" charset="0"/>
            </a:endParaRPr>
          </a:p>
        </p:txBody>
      </p:sp>
      <p:sp>
        <p:nvSpPr>
          <p:cNvPr id="6" name="TextBox 5"/>
          <p:cNvSpPr txBox="1"/>
          <p:nvPr/>
        </p:nvSpPr>
        <p:spPr>
          <a:xfrm>
            <a:off x="2987824" y="-2416"/>
            <a:ext cx="6108091" cy="1977464"/>
          </a:xfrm>
          <a:prstGeom prst="rect">
            <a:avLst/>
          </a:prstGeom>
          <a:noFill/>
        </p:spPr>
        <p:txBody>
          <a:bodyPr wrap="square" rtlCol="0">
            <a:spAutoFit/>
          </a:bodyPr>
          <a:lstStyle/>
          <a:p>
            <a:pPr algn="ctr"/>
            <a:r>
              <a:rPr lang="en-US" sz="2400" b="1" dirty="0">
                <a:ln w="0"/>
                <a:solidFill>
                  <a:srgbClr val="0000FF"/>
                </a:solidFill>
                <a:effectLst>
                  <a:outerShdw blurRad="38100" dist="25400" dir="5400000" algn="ctr" rotWithShape="0">
                    <a:srgbClr val="6E747A">
                      <a:alpha val="43000"/>
                    </a:srgbClr>
                  </a:outerShdw>
                </a:effectLst>
                <a:latin typeface="Times New Roman" pitchFamily="18" charset="0"/>
                <a:cs typeface="Times New Roman" pitchFamily="18" charset="0"/>
              </a:rPr>
              <a:t>KONGU ENGINEERING COLLEGE</a:t>
            </a:r>
            <a:r>
              <a:rPr lang="en-US" b="1" dirty="0">
                <a:ln w="0"/>
                <a:solidFill>
                  <a:schemeClr val="accent1"/>
                </a:solidFill>
                <a:effectLst>
                  <a:outerShdw blurRad="38100" dist="25400" dir="5400000" algn="ctr" rotWithShape="0">
                    <a:srgbClr val="6E747A">
                      <a:alpha val="43000"/>
                    </a:srgbClr>
                  </a:outerShdw>
                </a:effectLst>
                <a:latin typeface="Times New Roman" pitchFamily="18" charset="0"/>
                <a:cs typeface="Times New Roman" pitchFamily="18" charset="0"/>
              </a:rPr>
              <a:t> </a:t>
            </a:r>
          </a:p>
          <a:p>
            <a:pPr algn="ctr">
              <a:spcAft>
                <a:spcPts val="600"/>
              </a:spcAft>
            </a:pPr>
            <a:r>
              <a:rPr lang="en-US" sz="1200" b="1" dirty="0">
                <a:ln w="0"/>
                <a:solidFill>
                  <a:schemeClr val="accent6">
                    <a:lumMod val="50000"/>
                  </a:schemeClr>
                </a:solidFill>
                <a:effectLst>
                  <a:outerShdw blurRad="38100" dist="25400" dir="5400000" algn="ctr" rotWithShape="0">
                    <a:srgbClr val="6E747A">
                      <a:alpha val="43000"/>
                    </a:srgbClr>
                  </a:outerShdw>
                </a:effectLst>
                <a:latin typeface="Times New Roman" pitchFamily="18" charset="0"/>
                <a:cs typeface="Times New Roman" pitchFamily="18" charset="0"/>
              </a:rPr>
              <a:t>PERUNDURAI ERODE-638060</a:t>
            </a:r>
          </a:p>
          <a:p>
            <a:pPr algn="ctr"/>
            <a:endParaRPr lang="en-US" sz="1050" b="1" dirty="0">
              <a:ln w="0"/>
              <a:solidFill>
                <a:schemeClr val="accent1"/>
              </a:solidFill>
              <a:effectLst>
                <a:outerShdw blurRad="38100" dist="25400" dir="5400000" algn="ctr" rotWithShape="0">
                  <a:srgbClr val="6E747A">
                    <a:alpha val="43000"/>
                  </a:srgbClr>
                </a:outerShdw>
              </a:effectLst>
              <a:latin typeface="Times New Roman" pitchFamily="18" charset="0"/>
              <a:cs typeface="Times New Roman" pitchFamily="18" charset="0"/>
            </a:endParaRPr>
          </a:p>
          <a:p>
            <a:pPr algn="ctr">
              <a:spcAft>
                <a:spcPts val="600"/>
              </a:spcAft>
            </a:pPr>
            <a:r>
              <a:rPr lang="en-US" sz="2400" b="1" dirty="0">
                <a:ln w="0"/>
                <a:solidFill>
                  <a:srgbClr val="0000FF"/>
                </a:solidFill>
                <a:effectLst>
                  <a:outerShdw blurRad="38100" dist="25400" dir="5400000" algn="ctr" rotWithShape="0">
                    <a:srgbClr val="6E747A">
                      <a:alpha val="43000"/>
                    </a:srgbClr>
                  </a:outerShdw>
                </a:effectLst>
                <a:latin typeface="Times New Roman" pitchFamily="18" charset="0"/>
                <a:cs typeface="Times New Roman" pitchFamily="18" charset="0"/>
              </a:rPr>
              <a:t>DEPARTMENT OF COMPUTER TECHONOLOGY-UG</a:t>
            </a:r>
          </a:p>
          <a:p>
            <a:pPr algn="ctr"/>
            <a:endParaRPr lang="en-IN" dirty="0">
              <a:solidFill>
                <a:srgbClr val="FF0000"/>
              </a:solidFill>
              <a:latin typeface="Times New Roman" panose="02020603050405020304" pitchFamily="18" charset="0"/>
              <a:cs typeface="Times New Roman" panose="02020603050405020304" pitchFamily="18" charset="0"/>
            </a:endParaRPr>
          </a:p>
        </p:txBody>
      </p:sp>
      <p:sp>
        <p:nvSpPr>
          <p:cNvPr id="11" name="TextBox 10"/>
          <p:cNvSpPr txBox="1"/>
          <p:nvPr/>
        </p:nvSpPr>
        <p:spPr>
          <a:xfrm>
            <a:off x="1771003" y="1769422"/>
            <a:ext cx="7776864" cy="1477328"/>
          </a:xfrm>
          <a:prstGeom prst="rect">
            <a:avLst/>
          </a:prstGeom>
          <a:noFill/>
        </p:spPr>
        <p:txBody>
          <a:bodyPr wrap="square" rtlCol="0">
            <a:spAutoFit/>
          </a:bodyPr>
          <a:lstStyle/>
          <a:p>
            <a:pPr algn="ctr"/>
            <a:r>
              <a:rPr lang="en-IN" sz="3000" b="1" dirty="0">
                <a:solidFill>
                  <a:srgbClr val="FF0000"/>
                </a:solidFill>
                <a:latin typeface="Times New Roman" pitchFamily="18" charset="0"/>
                <a:cs typeface="Times New Roman" pitchFamily="18" charset="0"/>
              </a:rPr>
              <a:t>        TITLE : </a:t>
            </a:r>
            <a:r>
              <a:rPr lang="en-US" sz="3000" b="1" dirty="0">
                <a:solidFill>
                  <a:srgbClr val="FF0000"/>
                </a:solidFill>
                <a:latin typeface="Times New Roman" pitchFamily="18" charset="0"/>
                <a:cs typeface="Times New Roman" pitchFamily="18" charset="0"/>
              </a:rPr>
              <a:t>Promotional Website for </a:t>
            </a:r>
          </a:p>
          <a:p>
            <a:pPr algn="ctr"/>
            <a:r>
              <a:rPr lang="en-US" sz="3000" b="1" dirty="0">
                <a:solidFill>
                  <a:srgbClr val="FF0000"/>
                </a:solidFill>
                <a:latin typeface="Times New Roman" pitchFamily="18" charset="0"/>
                <a:cs typeface="Times New Roman" pitchFamily="18" charset="0"/>
              </a:rPr>
              <a:t>		       Software Training Center</a:t>
            </a:r>
          </a:p>
          <a:p>
            <a:pPr algn="ctr"/>
            <a:endParaRPr lang="en-US" sz="3000" b="1" dirty="0">
              <a:solidFill>
                <a:srgbClr val="FF0000"/>
              </a:solidFill>
              <a:latin typeface="Times New Roman" pitchFamily="18" charset="0"/>
              <a:cs typeface="Times New Roman" pitchFamily="18" charset="0"/>
            </a:endParaRPr>
          </a:p>
        </p:txBody>
      </p:sp>
      <p:sp>
        <p:nvSpPr>
          <p:cNvPr id="2" name="TextBox 1">
            <a:extLst>
              <a:ext uri="{FF2B5EF4-FFF2-40B4-BE49-F238E27FC236}">
                <a16:creationId xmlns:a16="http://schemas.microsoft.com/office/drawing/2014/main" id="{AF02AFFD-8CB1-4416-B227-37B6A21D8984}"/>
              </a:ext>
            </a:extLst>
          </p:cNvPr>
          <p:cNvSpPr txBox="1"/>
          <p:nvPr/>
        </p:nvSpPr>
        <p:spPr>
          <a:xfrm>
            <a:off x="3022199" y="2366005"/>
            <a:ext cx="6108091" cy="4001095"/>
          </a:xfrm>
          <a:prstGeom prst="rect">
            <a:avLst/>
          </a:prstGeom>
          <a:noFill/>
        </p:spPr>
        <p:txBody>
          <a:bodyPr wrap="square" rtlCol="0">
            <a:spAutoFit/>
          </a:bodyPr>
          <a:lstStyle/>
          <a:p>
            <a:endParaRPr lang="en-US" sz="2000" b="1" dirty="0">
              <a:solidFill>
                <a:srgbClr val="FF0000"/>
              </a:solidFill>
              <a:latin typeface="Times New Roman" panose="02020603050405020304" pitchFamily="18" charset="0"/>
              <a:ea typeface="Cambria" panose="02040503050406030204" pitchFamily="18" charset="0"/>
              <a:cs typeface="Times New Roman" panose="02020603050405020304" pitchFamily="18" charset="0"/>
            </a:endParaRPr>
          </a:p>
          <a:p>
            <a:endParaRPr lang="en-US" sz="1400" b="1" dirty="0">
              <a:latin typeface="Times New Roman" panose="02020603050405020304" pitchFamily="18" charset="0"/>
              <a:ea typeface="Cambria" panose="02040503050406030204" pitchFamily="18" charset="0"/>
              <a:cs typeface="Times New Roman" pitchFamily="18" charset="0"/>
            </a:endParaRPr>
          </a:p>
          <a:p>
            <a:endParaRPr lang="en-US" sz="2000" b="1" dirty="0">
              <a:solidFill>
                <a:srgbClr val="FF0000"/>
              </a:solidFill>
              <a:latin typeface="Times New Roman" panose="02020603050405020304" pitchFamily="18" charset="0"/>
              <a:ea typeface="Cambria" panose="02040503050406030204" pitchFamily="18" charset="0"/>
              <a:cs typeface="Times New Roman" panose="02020603050405020304" pitchFamily="18" charset="0"/>
            </a:endParaRPr>
          </a:p>
          <a:p>
            <a:r>
              <a:rPr lang="en-US" sz="2000" b="1" dirty="0">
                <a:solidFill>
                  <a:srgbClr val="FF0000"/>
                </a:solidFill>
                <a:latin typeface="Times New Roman" panose="02020603050405020304" pitchFamily="18" charset="0"/>
                <a:ea typeface="Cambria" panose="02040503050406030204" pitchFamily="18" charset="0"/>
                <a:cs typeface="Times New Roman" panose="02020603050405020304" pitchFamily="18" charset="0"/>
              </a:rPr>
              <a:t>Team Members: </a:t>
            </a:r>
            <a:endParaRPr lang="en-US" b="1" dirty="0">
              <a:solidFill>
                <a:schemeClr val="tx1">
                  <a:lumMod val="95000"/>
                  <a:lumOff val="5000"/>
                </a:schemeClr>
              </a:solidFill>
              <a:latin typeface="Times New Roman" panose="02020603050405020304" pitchFamily="18" charset="0"/>
              <a:ea typeface="Cambria" panose="02040503050406030204" pitchFamily="18" charset="0"/>
              <a:cs typeface="Times New Roman" pitchFamily="18" charset="0"/>
            </a:endParaRPr>
          </a:p>
          <a:p>
            <a:r>
              <a:rPr lang="en-US" b="1" dirty="0">
                <a:solidFill>
                  <a:srgbClr val="FF0000"/>
                </a:solidFill>
                <a:latin typeface="Times New Roman" panose="02020603050405020304" pitchFamily="18" charset="0"/>
                <a:ea typeface="Cambria" panose="02040503050406030204" pitchFamily="18" charset="0"/>
                <a:cs typeface="Times New Roman" panose="02020603050405020304" pitchFamily="18" charset="0"/>
              </a:rPr>
              <a:t>		</a:t>
            </a:r>
            <a:r>
              <a:rPr lang="en-IN" b="1" dirty="0" err="1">
                <a:latin typeface="Times New Roman" panose="02020603050405020304" pitchFamily="18" charset="0"/>
                <a:cs typeface="Times New Roman" panose="02020603050405020304" pitchFamily="18" charset="0"/>
              </a:rPr>
              <a:t>Angappan</a:t>
            </a:r>
            <a:r>
              <a:rPr lang="en-IN" b="1" dirty="0">
                <a:latin typeface="Times New Roman" panose="02020603050405020304" pitchFamily="18" charset="0"/>
                <a:cs typeface="Times New Roman" panose="02020603050405020304" pitchFamily="18" charset="0"/>
              </a:rPr>
              <a:t> N(22BIR003) </a:t>
            </a:r>
            <a:r>
              <a:rPr lang="en-US" b="1" dirty="0">
                <a:solidFill>
                  <a:schemeClr val="tx1">
                    <a:lumMod val="95000"/>
                    <a:lumOff val="5000"/>
                  </a:schemeClr>
                </a:solidFill>
                <a:latin typeface="Times New Roman" panose="02020603050405020304" pitchFamily="18" charset="0"/>
                <a:ea typeface="Cambria" panose="02040503050406030204" pitchFamily="18" charset="0"/>
                <a:cs typeface="Times New Roman" pitchFamily="18" charset="0"/>
              </a:rPr>
              <a:t>                                 		</a:t>
            </a:r>
            <a:r>
              <a:rPr lang="en-IN" b="1" dirty="0">
                <a:latin typeface="Times New Roman" panose="02020603050405020304" pitchFamily="18" charset="0"/>
                <a:cs typeface="Times New Roman" panose="02020603050405020304" pitchFamily="18" charset="0"/>
              </a:rPr>
              <a:t>Gokula </a:t>
            </a:r>
            <a:r>
              <a:rPr lang="en-IN" b="1" dirty="0" err="1">
                <a:latin typeface="Times New Roman" panose="02020603050405020304" pitchFamily="18" charset="0"/>
                <a:cs typeface="Times New Roman" panose="02020603050405020304" pitchFamily="18" charset="0"/>
              </a:rPr>
              <a:t>shankar</a:t>
            </a:r>
            <a:r>
              <a:rPr lang="en-IN" b="1" dirty="0">
                <a:latin typeface="Times New Roman" panose="02020603050405020304" pitchFamily="18" charset="0"/>
                <a:cs typeface="Times New Roman" panose="02020603050405020304" pitchFamily="18" charset="0"/>
              </a:rPr>
              <a:t> T.K(22BIR011)</a:t>
            </a:r>
            <a:endParaRPr lang="en-US" b="1" dirty="0">
              <a:solidFill>
                <a:schemeClr val="tx1">
                  <a:lumMod val="95000"/>
                  <a:lumOff val="5000"/>
                </a:schemeClr>
              </a:solidFill>
              <a:latin typeface="Times New Roman" pitchFamily="18" charset="0"/>
              <a:ea typeface="Cambria" panose="02040503050406030204" pitchFamily="18" charset="0"/>
              <a:cs typeface="Times New Roman" pitchFamily="18" charset="0"/>
            </a:endParaRPr>
          </a:p>
          <a:p>
            <a:r>
              <a:rPr lang="en-US" b="1" dirty="0">
                <a:solidFill>
                  <a:schemeClr val="tx1">
                    <a:lumMod val="95000"/>
                    <a:lumOff val="5000"/>
                  </a:schemeClr>
                </a:solidFill>
                <a:latin typeface="Times New Roman" pitchFamily="18" charset="0"/>
                <a:ea typeface="Cambria" panose="02040503050406030204" pitchFamily="18" charset="0"/>
                <a:cs typeface="Times New Roman" pitchFamily="18" charset="0"/>
              </a:rPr>
              <a:t>                                </a:t>
            </a:r>
            <a:r>
              <a:rPr lang="en-IN" b="1" dirty="0">
                <a:latin typeface="Times New Roman" panose="02020603050405020304" pitchFamily="18" charset="0"/>
                <a:cs typeface="Times New Roman" panose="02020603050405020304" pitchFamily="18" charset="0"/>
              </a:rPr>
              <a:t>Pavish K(22BIR036)</a:t>
            </a:r>
          </a:p>
          <a:p>
            <a:endParaRPr lang="en-US" b="1" dirty="0">
              <a:solidFill>
                <a:schemeClr val="tx1">
                  <a:lumMod val="95000"/>
                  <a:lumOff val="5000"/>
                </a:schemeClr>
              </a:solidFill>
              <a:latin typeface="Times New Roman" panose="02020603050405020304" pitchFamily="18" charset="0"/>
              <a:ea typeface="Cambria" panose="02040503050406030204" pitchFamily="18" charset="0"/>
              <a:cs typeface="Times New Roman" pitchFamily="18" charset="0"/>
            </a:endParaRPr>
          </a:p>
          <a:p>
            <a:r>
              <a:rPr lang="en-US" b="1" dirty="0">
                <a:solidFill>
                  <a:srgbClr val="FF0000"/>
                </a:solidFill>
                <a:latin typeface="Times New Roman" panose="02020603050405020304" pitchFamily="18" charset="0"/>
                <a:ea typeface="Cambria" panose="02040503050406030204" pitchFamily="18" charset="0"/>
                <a:cs typeface="Times New Roman" panose="02020603050405020304" pitchFamily="18" charset="0"/>
              </a:rPr>
              <a:t>Guided By</a:t>
            </a:r>
            <a:r>
              <a:rPr lang="en-US" sz="1800" b="1" dirty="0">
                <a:solidFill>
                  <a:srgbClr val="FF0000"/>
                </a:solidFill>
                <a:latin typeface="Times New Roman" panose="02020603050405020304" pitchFamily="18" charset="0"/>
                <a:ea typeface="Cambria" panose="02040503050406030204" pitchFamily="18" charset="0"/>
                <a:cs typeface="Times New Roman" panose="02020603050405020304" pitchFamily="18" charset="0"/>
              </a:rPr>
              <a:t>: </a:t>
            </a:r>
          </a:p>
          <a:p>
            <a:r>
              <a:rPr lang="en-US" sz="1800" b="1" dirty="0">
                <a:solidFill>
                  <a:srgbClr val="FF0000"/>
                </a:solidFill>
                <a:latin typeface="Times New Roman" panose="02020603050405020304" pitchFamily="18" charset="0"/>
                <a:ea typeface="Cambria" panose="02040503050406030204" pitchFamily="18" charset="0"/>
                <a:cs typeface="Times New Roman" panose="02020603050405020304" pitchFamily="18" charset="0"/>
              </a:rPr>
              <a:t>                        </a:t>
            </a:r>
            <a:r>
              <a:rPr lang="en-US" sz="1800" b="1" dirty="0" err="1">
                <a:latin typeface="Times New Roman" panose="02020603050405020304" pitchFamily="18" charset="0"/>
                <a:ea typeface="Cambria" panose="02040503050406030204" pitchFamily="18" charset="0"/>
                <a:cs typeface="Times New Roman" panose="02020603050405020304" pitchFamily="18" charset="0"/>
              </a:rPr>
              <a:t>Dr.A.Muthusamy</a:t>
            </a:r>
            <a:endParaRPr lang="en-US" sz="1200" b="1" dirty="0">
              <a:latin typeface="Times New Roman" panose="02020603050405020304" pitchFamily="18" charset="0"/>
              <a:ea typeface="Cambria" panose="02040503050406030204" pitchFamily="18" charset="0"/>
              <a:cs typeface="Times New Roman" pitchFamily="18" charset="0"/>
            </a:endParaRPr>
          </a:p>
          <a:p>
            <a:endParaRPr lang="en-US" sz="1800" b="1" dirty="0">
              <a:solidFill>
                <a:srgbClr val="FF0000"/>
              </a:solidFill>
              <a:latin typeface="Times New Roman" panose="02020603050405020304" pitchFamily="18" charset="0"/>
              <a:ea typeface="Cambria" panose="02040503050406030204" pitchFamily="18" charset="0"/>
              <a:cs typeface="Times New Roman" panose="02020603050405020304" pitchFamily="18" charset="0"/>
            </a:endParaRPr>
          </a:p>
          <a:p>
            <a:endParaRPr lang="en-US" b="1" dirty="0">
              <a:solidFill>
                <a:srgbClr val="FF0000"/>
              </a:solidFill>
              <a:latin typeface="Times New Roman" panose="02020603050405020304" pitchFamily="18" charset="0"/>
              <a:ea typeface="Cambria" panose="02040503050406030204" pitchFamily="18" charset="0"/>
              <a:cs typeface="Times New Roman" panose="02020603050405020304" pitchFamily="18" charset="0"/>
            </a:endParaRPr>
          </a:p>
          <a:p>
            <a:endParaRPr lang="en-US" b="1" dirty="0">
              <a:solidFill>
                <a:schemeClr val="tx1">
                  <a:lumMod val="95000"/>
                  <a:lumOff val="5000"/>
                </a:schemeClr>
              </a:solidFill>
              <a:latin typeface="Times New Roman" pitchFamily="18" charset="0"/>
              <a:ea typeface="Cambria" panose="02040503050406030204" pitchFamily="18" charset="0"/>
              <a:cs typeface="Times New Roman" pitchFamily="18" charset="0"/>
            </a:endParaRPr>
          </a:p>
          <a:p>
            <a:r>
              <a:rPr lang="en-IN" b="1" dirty="0">
                <a:solidFill>
                  <a:schemeClr val="tx1">
                    <a:lumMod val="95000"/>
                    <a:lumOff val="5000"/>
                  </a:schemeClr>
                </a:solidFill>
                <a:latin typeface="Times New Roman" panose="02020603050405020304" pitchFamily="18" charset="0"/>
                <a:ea typeface="Cambria" panose="020405030504060302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3244" y="4929890"/>
            <a:ext cx="1512167" cy="654189"/>
          </a:xfrm>
          <a:prstGeom prst="rect">
            <a:avLst/>
          </a:prstGeom>
        </p:spPr>
      </p:pic>
      <p:pic>
        <p:nvPicPr>
          <p:cNvPr id="10" name="Picture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29491" y="5645301"/>
            <a:ext cx="1619672" cy="583063"/>
          </a:xfrm>
          <a:prstGeom prst="rect">
            <a:avLst/>
          </a:prstGeom>
        </p:spPr>
      </p:pic>
      <p:sp>
        <p:nvSpPr>
          <p:cNvPr id="13" name="Rectangle 12"/>
          <p:cNvSpPr/>
          <p:nvPr/>
        </p:nvSpPr>
        <p:spPr>
          <a:xfrm>
            <a:off x="81289" y="3513794"/>
            <a:ext cx="2108269" cy="369332"/>
          </a:xfrm>
          <a:prstGeom prst="rect">
            <a:avLst/>
          </a:prstGeom>
        </p:spPr>
        <p:txBody>
          <a:bodyPr wrap="none">
            <a:spAutoFit/>
          </a:bodyPr>
          <a:lstStyle/>
          <a:p>
            <a:r>
              <a:rPr lang="en-US" b="1" dirty="0">
                <a:solidFill>
                  <a:srgbClr val="FF0000"/>
                </a:solidFill>
                <a:latin typeface="Times New Roman" panose="02020603050405020304" pitchFamily="18" charset="0"/>
                <a:ea typeface="Cambria" panose="02040503050406030204" pitchFamily="18" charset="0"/>
                <a:cs typeface="Times New Roman" panose="02020603050405020304" pitchFamily="18" charset="0"/>
              </a:rPr>
              <a:t>In association with:</a:t>
            </a:r>
            <a:endParaRPr lang="en-US" sz="1200" b="1" dirty="0">
              <a:latin typeface="Times New Roman" pitchFamily="18" charset="0"/>
              <a:ea typeface="Cambria" panose="02040503050406030204" pitchFamily="18" charset="0"/>
              <a:cs typeface="Times New Roman" pitchFamily="18" charset="0"/>
            </a:endParaRPr>
          </a:p>
        </p:txBody>
      </p:sp>
      <p:pic>
        <p:nvPicPr>
          <p:cNvPr id="16" name="Picture 15" descr="F:\KEC\IIC\EMDC Logo.jpg"/>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46849" y="3922859"/>
            <a:ext cx="777151" cy="839312"/>
          </a:xfrm>
          <a:prstGeom prst="rect">
            <a:avLst/>
          </a:prstGeom>
          <a:noFill/>
          <a:ln>
            <a:noFill/>
          </a:ln>
        </p:spPr>
      </p:pic>
      <p:pic>
        <p:nvPicPr>
          <p:cNvPr id="15" name="Picture 1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0" y="-13517"/>
            <a:ext cx="1259632" cy="1517856"/>
          </a:xfrm>
          <a:prstGeom prst="rect">
            <a:avLst/>
          </a:prstGeom>
        </p:spPr>
      </p:pic>
      <p:pic>
        <p:nvPicPr>
          <p:cNvPr id="18" name="Picture 17" descr="G:\TBI\TBI@KEC Logos\K Transform\6-5x4 product centre.jpg"/>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308301" y="1335590"/>
            <a:ext cx="1713898" cy="1490467"/>
          </a:xfrm>
          <a:prstGeom prst="rect">
            <a:avLst/>
          </a:prstGeom>
          <a:noFill/>
          <a:ln>
            <a:noFill/>
          </a:ln>
        </p:spPr>
      </p:pic>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F0A43-A503-C311-5423-6696C728DEDF}"/>
              </a:ext>
            </a:extLst>
          </p:cNvPr>
          <p:cNvSpPr>
            <a:spLocks noGrp="1"/>
          </p:cNvSpPr>
          <p:nvPr>
            <p:ph type="title"/>
          </p:nvPr>
        </p:nvSpPr>
        <p:spPr>
          <a:xfrm>
            <a:off x="2627784" y="0"/>
            <a:ext cx="4392488" cy="971600"/>
          </a:xfrm>
        </p:spPr>
        <p:txBody>
          <a:bodyPr/>
          <a:lstStyle/>
          <a:p>
            <a:r>
              <a:rPr lang="en-IN" dirty="0">
                <a:solidFill>
                  <a:schemeClr val="accent5"/>
                </a:solidFill>
              </a:rPr>
              <a:t>DATAFLOW DIAGRAM</a:t>
            </a:r>
          </a:p>
        </p:txBody>
      </p:sp>
      <p:sp>
        <p:nvSpPr>
          <p:cNvPr id="4" name="Date Placeholder 3">
            <a:extLst>
              <a:ext uri="{FF2B5EF4-FFF2-40B4-BE49-F238E27FC236}">
                <a16:creationId xmlns:a16="http://schemas.microsoft.com/office/drawing/2014/main" id="{32730274-6E25-FBD9-6229-EC66BE17CEDB}"/>
              </a:ext>
            </a:extLst>
          </p:cNvPr>
          <p:cNvSpPr>
            <a:spLocks noGrp="1"/>
          </p:cNvSpPr>
          <p:nvPr>
            <p:ph type="dt" sz="half" idx="10"/>
          </p:nvPr>
        </p:nvSpPr>
        <p:spPr>
          <a:xfrm>
            <a:off x="-2484784" y="6021288"/>
            <a:ext cx="2133600" cy="365125"/>
          </a:xfrm>
        </p:spPr>
        <p:txBody>
          <a:bodyPr/>
          <a:lstStyle/>
          <a:p>
            <a:pPr>
              <a:defRPr/>
            </a:pPr>
            <a:fld id="{E1413D5B-0279-47B2-AB44-E806A00ECAC5}" type="datetime5">
              <a:rPr lang="en-US" smtClean="0"/>
              <a:pPr>
                <a:defRPr/>
              </a:pPr>
              <a:t>2-Aug-24</a:t>
            </a:fld>
            <a:endParaRPr lang="en-US" dirty="0"/>
          </a:p>
        </p:txBody>
      </p:sp>
      <p:pic>
        <p:nvPicPr>
          <p:cNvPr id="5" name="Picture 4">
            <a:extLst>
              <a:ext uri="{FF2B5EF4-FFF2-40B4-BE49-F238E27FC236}">
                <a16:creationId xmlns:a16="http://schemas.microsoft.com/office/drawing/2014/main" id="{45FB219D-2812-857B-0B53-AEEF70D42C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5656" y="971600"/>
            <a:ext cx="7344816" cy="5112568"/>
          </a:xfrm>
          <a:prstGeom prst="rect">
            <a:avLst/>
          </a:prstGeom>
        </p:spPr>
      </p:pic>
    </p:spTree>
    <p:extLst>
      <p:ext uri="{BB962C8B-B14F-4D97-AF65-F5344CB8AC3E}">
        <p14:creationId xmlns:p14="http://schemas.microsoft.com/office/powerpoint/2010/main" val="14863890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C2938-F2AA-03D0-7E2C-2B3CAA454FAC}"/>
              </a:ext>
            </a:extLst>
          </p:cNvPr>
          <p:cNvSpPr>
            <a:spLocks noGrp="1"/>
          </p:cNvSpPr>
          <p:nvPr>
            <p:ph type="title"/>
          </p:nvPr>
        </p:nvSpPr>
        <p:spPr>
          <a:xfrm>
            <a:off x="3383868" y="188640"/>
            <a:ext cx="2952328" cy="576064"/>
          </a:xfrm>
        </p:spPr>
        <p:txBody>
          <a:bodyPr/>
          <a:lstStyle/>
          <a:p>
            <a:r>
              <a:rPr lang="en-IN" dirty="0">
                <a:solidFill>
                  <a:schemeClr val="accent5"/>
                </a:solidFill>
              </a:rPr>
              <a:t>   ER DIAGRAM</a:t>
            </a:r>
          </a:p>
        </p:txBody>
      </p:sp>
      <p:sp>
        <p:nvSpPr>
          <p:cNvPr id="4" name="Date Placeholder 3">
            <a:extLst>
              <a:ext uri="{FF2B5EF4-FFF2-40B4-BE49-F238E27FC236}">
                <a16:creationId xmlns:a16="http://schemas.microsoft.com/office/drawing/2014/main" id="{26541BD0-BCF9-5E30-88F0-96B0EF029948}"/>
              </a:ext>
            </a:extLst>
          </p:cNvPr>
          <p:cNvSpPr>
            <a:spLocks noGrp="1"/>
          </p:cNvSpPr>
          <p:nvPr>
            <p:ph type="dt" sz="half" idx="10"/>
          </p:nvPr>
        </p:nvSpPr>
        <p:spPr/>
        <p:txBody>
          <a:bodyPr/>
          <a:lstStyle/>
          <a:p>
            <a:pPr>
              <a:defRPr/>
            </a:pPr>
            <a:fld id="{E1413D5B-0279-47B2-AB44-E806A00ECAC5}" type="datetime5">
              <a:rPr lang="en-US" smtClean="0"/>
              <a:pPr>
                <a:defRPr/>
              </a:pPr>
              <a:t>2-Aug-24</a:t>
            </a:fld>
            <a:endParaRPr lang="en-US" dirty="0"/>
          </a:p>
        </p:txBody>
      </p:sp>
      <p:pic>
        <p:nvPicPr>
          <p:cNvPr id="17" name="Picture 16">
            <a:extLst>
              <a:ext uri="{FF2B5EF4-FFF2-40B4-BE49-F238E27FC236}">
                <a16:creationId xmlns:a16="http://schemas.microsoft.com/office/drawing/2014/main" id="{ACE8A75F-FC87-929D-7BF8-68E97D17E3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576" y="908719"/>
            <a:ext cx="8136904" cy="4680521"/>
          </a:xfrm>
          <a:prstGeom prst="rect">
            <a:avLst/>
          </a:prstGeom>
        </p:spPr>
      </p:pic>
    </p:spTree>
    <p:extLst>
      <p:ext uri="{BB962C8B-B14F-4D97-AF65-F5344CB8AC3E}">
        <p14:creationId xmlns:p14="http://schemas.microsoft.com/office/powerpoint/2010/main" val="27624258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07007-7918-D568-BBF4-3E661886E103}"/>
              </a:ext>
            </a:extLst>
          </p:cNvPr>
          <p:cNvSpPr>
            <a:spLocks noGrp="1"/>
          </p:cNvSpPr>
          <p:nvPr>
            <p:ph type="title"/>
          </p:nvPr>
        </p:nvSpPr>
        <p:spPr>
          <a:xfrm>
            <a:off x="3023828" y="2646040"/>
            <a:ext cx="3096344" cy="782960"/>
          </a:xfrm>
        </p:spPr>
        <p:txBody>
          <a:bodyPr/>
          <a:lstStyle/>
          <a:p>
            <a:r>
              <a:rPr lang="en-IN" sz="4000" dirty="0">
                <a:solidFill>
                  <a:schemeClr val="accent5"/>
                </a:solidFill>
              </a:rPr>
              <a:t>THANKYOU!</a:t>
            </a:r>
          </a:p>
        </p:txBody>
      </p:sp>
      <p:sp>
        <p:nvSpPr>
          <p:cNvPr id="3" name="Date Placeholder 2">
            <a:extLst>
              <a:ext uri="{FF2B5EF4-FFF2-40B4-BE49-F238E27FC236}">
                <a16:creationId xmlns:a16="http://schemas.microsoft.com/office/drawing/2014/main" id="{521DC796-0790-709C-FD82-60DB4FE158D8}"/>
              </a:ext>
            </a:extLst>
          </p:cNvPr>
          <p:cNvSpPr>
            <a:spLocks noGrp="1"/>
          </p:cNvSpPr>
          <p:nvPr>
            <p:ph type="dt" sz="half" idx="10"/>
          </p:nvPr>
        </p:nvSpPr>
        <p:spPr/>
        <p:txBody>
          <a:bodyPr/>
          <a:lstStyle/>
          <a:p>
            <a:pPr>
              <a:defRPr/>
            </a:pPr>
            <a:fld id="{E9595922-CB65-4694-88E1-0389563862D8}" type="datetime5">
              <a:rPr lang="en-US" smtClean="0"/>
              <a:pPr>
                <a:defRPr/>
              </a:pPr>
              <a:t>2-Aug-24</a:t>
            </a:fld>
            <a:endParaRPr lang="en-US" dirty="0"/>
          </a:p>
        </p:txBody>
      </p:sp>
    </p:spTree>
    <p:extLst>
      <p:ext uri="{BB962C8B-B14F-4D97-AF65-F5344CB8AC3E}">
        <p14:creationId xmlns:p14="http://schemas.microsoft.com/office/powerpoint/2010/main" val="28354217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4C283-4F06-F112-9BE5-F5B763327469}"/>
              </a:ext>
            </a:extLst>
          </p:cNvPr>
          <p:cNvSpPr>
            <a:spLocks noGrp="1"/>
          </p:cNvSpPr>
          <p:nvPr>
            <p:ph type="title"/>
          </p:nvPr>
        </p:nvSpPr>
        <p:spPr>
          <a:xfrm>
            <a:off x="1043608" y="-171400"/>
            <a:ext cx="8229600" cy="1143000"/>
          </a:xfrm>
        </p:spPr>
        <p:txBody>
          <a:bodyPr/>
          <a:lstStyle/>
          <a:p>
            <a:r>
              <a:rPr lang="en-IN" dirty="0">
                <a:solidFill>
                  <a:srgbClr val="FF0000"/>
                </a:solidFill>
              </a:rPr>
              <a:t>                      </a:t>
            </a:r>
            <a:r>
              <a:rPr lang="en-IN" dirty="0">
                <a:solidFill>
                  <a:schemeClr val="accent5"/>
                </a:solidFill>
              </a:rPr>
              <a:t>ABSTRACT</a:t>
            </a:r>
          </a:p>
        </p:txBody>
      </p:sp>
      <p:sp>
        <p:nvSpPr>
          <p:cNvPr id="4" name="Date Placeholder 3">
            <a:extLst>
              <a:ext uri="{FF2B5EF4-FFF2-40B4-BE49-F238E27FC236}">
                <a16:creationId xmlns:a16="http://schemas.microsoft.com/office/drawing/2014/main" id="{D8837582-D851-D5BD-93D1-5B99250B2C3A}"/>
              </a:ext>
            </a:extLst>
          </p:cNvPr>
          <p:cNvSpPr>
            <a:spLocks noGrp="1"/>
          </p:cNvSpPr>
          <p:nvPr>
            <p:ph type="dt" sz="half" idx="10"/>
          </p:nvPr>
        </p:nvSpPr>
        <p:spPr>
          <a:xfrm>
            <a:off x="-2412776" y="6309320"/>
            <a:ext cx="2133600" cy="365125"/>
          </a:xfrm>
        </p:spPr>
        <p:txBody>
          <a:bodyPr/>
          <a:lstStyle/>
          <a:p>
            <a:pPr>
              <a:defRPr/>
            </a:pPr>
            <a:fld id="{E1413D5B-0279-47B2-AB44-E806A00ECAC5}" type="datetime5">
              <a:rPr lang="en-US" smtClean="0"/>
              <a:pPr>
                <a:defRPr/>
              </a:pPr>
              <a:t>2-Aug-24</a:t>
            </a:fld>
            <a:endParaRPr lang="en-US" dirty="0"/>
          </a:p>
        </p:txBody>
      </p:sp>
      <p:sp>
        <p:nvSpPr>
          <p:cNvPr id="6" name="TextBox 5">
            <a:extLst>
              <a:ext uri="{FF2B5EF4-FFF2-40B4-BE49-F238E27FC236}">
                <a16:creationId xmlns:a16="http://schemas.microsoft.com/office/drawing/2014/main" id="{7461C1CE-5C7A-0035-8FE9-1B5DCD73F92A}"/>
              </a:ext>
            </a:extLst>
          </p:cNvPr>
          <p:cNvSpPr txBox="1"/>
          <p:nvPr/>
        </p:nvSpPr>
        <p:spPr>
          <a:xfrm>
            <a:off x="1019267" y="1556792"/>
            <a:ext cx="7632848" cy="4524315"/>
          </a:xfrm>
          <a:prstGeom prst="rect">
            <a:avLst/>
          </a:prstGeom>
          <a:noFill/>
        </p:spPr>
        <p:txBody>
          <a:bodyPr wrap="square">
            <a:spAutoFit/>
          </a:bodyPr>
          <a:lstStyle/>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promotional project for the Software Training Centre involves the creation of a dedicated website aimed at enhancing the company's visibility and market reach. This project includes comprehensive domain registration, web hosting, and digital marketing services to ensure a strong online presence.</a:t>
            </a:r>
          </a:p>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Our promotional website showcases a range of high-performance hosting plans designed for businesses and individuals aiming to enhance their online presence. The platform provides seamless domain registration and robust SSL certificates, ensuring security and reliability for all users.</a:t>
            </a: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Built using MongoDB, Express, React, and Node (MERN stack), the website offers exceptional speed, security, and scalability. These features are designed to meet the needs of modern businesses and individuals who require robust and efficient online solutions.</a:t>
            </a: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With dedicated customer support, all crafted to empower the digital journey. Experience unparalleled service and reliability with company.</a:t>
            </a:r>
          </a:p>
          <a:p>
            <a:pPr marL="285750" indent="-285750" algn="just">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007345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513079" y="-12038"/>
            <a:ext cx="8229600" cy="1143000"/>
          </a:xfrm>
        </p:spPr>
        <p:txBody>
          <a:bodyPr/>
          <a:lstStyle/>
          <a:p>
            <a:pPr algn="ctr" eaLnBrk="1" hangingPunct="1"/>
            <a:r>
              <a:rPr lang="en-US" altLang="en-US" sz="4000" dirty="0">
                <a:solidFill>
                  <a:srgbClr val="0000FF"/>
                </a:solidFill>
                <a:latin typeface="Times New Roman" panose="02020603050405020304" pitchFamily="18" charset="0"/>
                <a:ea typeface="MS PGothic" panose="020B0600070205080204" pitchFamily="34" charset="-128"/>
                <a:cs typeface="Times New Roman" panose="02020603050405020304" pitchFamily="18" charset="0"/>
              </a:rPr>
              <a:t> </a:t>
            </a:r>
            <a:r>
              <a:rPr lang="en-US" altLang="en-US" sz="4000" dirty="0">
                <a:solidFill>
                  <a:schemeClr val="accent5"/>
                </a:solidFill>
                <a:latin typeface="Times New Roman" panose="02020603050405020304" pitchFamily="18" charset="0"/>
                <a:ea typeface="MS PGothic" panose="020B0600070205080204" pitchFamily="34" charset="-128"/>
                <a:cs typeface="Times New Roman" panose="02020603050405020304" pitchFamily="18" charset="0"/>
              </a:rPr>
              <a:t>PROBLEM STATEMENT</a:t>
            </a:r>
            <a:endParaRPr lang="en-US" altLang="en-US" sz="4000" dirty="0">
              <a:solidFill>
                <a:schemeClr val="accent5"/>
              </a:solidFill>
              <a:latin typeface="Times New Roman" panose="02020603050405020304" pitchFamily="18" charset="0"/>
              <a:cs typeface="Times New Roman" panose="02020603050405020304" pitchFamily="18" charset="0"/>
            </a:endParaRPr>
          </a:p>
        </p:txBody>
      </p:sp>
      <p:sp>
        <p:nvSpPr>
          <p:cNvPr id="15363" name="Slide Number Placeholder 4"/>
          <p:cNvSpPr>
            <a:spLocks noGrp="1"/>
          </p:cNvSpPr>
          <p:nvPr>
            <p:ph type="sldNum" sz="quarter"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rIns="91440"/>
          <a:lstStyle>
            <a:lvl1pPr>
              <a:defRPr>
                <a:solidFill>
                  <a:schemeClr val="tx1"/>
                </a:solidFill>
                <a:latin typeface="Century Schoolbook" panose="02040604050505020304" pitchFamily="18" charset="0"/>
                <a:cs typeface="Arial" panose="020B0604020202020204" pitchFamily="34" charset="0"/>
              </a:defRPr>
            </a:lvl1pPr>
            <a:lvl2pPr marL="742950" indent="-285750">
              <a:defRPr>
                <a:solidFill>
                  <a:schemeClr val="tx1"/>
                </a:solidFill>
                <a:latin typeface="Century Schoolbook" panose="02040604050505020304" pitchFamily="18" charset="0"/>
                <a:cs typeface="Arial" panose="020B0604020202020204" pitchFamily="34" charset="0"/>
              </a:defRPr>
            </a:lvl2pPr>
            <a:lvl3pPr marL="1143000" indent="-228600">
              <a:defRPr>
                <a:solidFill>
                  <a:schemeClr val="tx1"/>
                </a:solidFill>
                <a:latin typeface="Century Schoolbook" panose="02040604050505020304" pitchFamily="18" charset="0"/>
                <a:cs typeface="Arial" panose="020B0604020202020204" pitchFamily="34" charset="0"/>
              </a:defRPr>
            </a:lvl3pPr>
            <a:lvl4pPr marL="1600200" indent="-228600">
              <a:defRPr>
                <a:solidFill>
                  <a:schemeClr val="tx1"/>
                </a:solidFill>
                <a:latin typeface="Century Schoolbook" panose="02040604050505020304" pitchFamily="18" charset="0"/>
                <a:cs typeface="Arial" panose="020B0604020202020204" pitchFamily="34" charset="0"/>
              </a:defRPr>
            </a:lvl4pPr>
            <a:lvl5pPr marL="2057400" indent="-228600">
              <a:defRPr>
                <a:solidFill>
                  <a:schemeClr val="tx1"/>
                </a:solidFill>
                <a:latin typeface="Century Schoolbook" panose="020406040505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9pPr>
          </a:lstStyle>
          <a:p>
            <a:fld id="{95DFB051-9E2E-4191-A78C-24BEC80B8791}" type="slidenum">
              <a:rPr lang="en-US" altLang="en-US">
                <a:solidFill>
                  <a:srgbClr val="FFFFFF"/>
                </a:solidFill>
              </a:rPr>
              <a:pPr/>
              <a:t>3</a:t>
            </a:fld>
            <a:endParaRPr lang="en-US" altLang="en-US">
              <a:solidFill>
                <a:srgbClr val="FFFFFF"/>
              </a:solidFill>
            </a:endParaRPr>
          </a:p>
        </p:txBody>
      </p:sp>
      <p:pic>
        <p:nvPicPr>
          <p:cNvPr id="6" name="Picture 5" descr="kec2blackborder png.PNG"/>
          <p:cNvPicPr>
            <a:picLocks noChangeAspect="1"/>
          </p:cNvPicPr>
          <p:nvPr/>
        </p:nvPicPr>
        <p:blipFill>
          <a:blip r:embed="rId3" cstate="print"/>
          <a:stretch>
            <a:fillRect/>
          </a:stretch>
        </p:blipFill>
        <p:spPr>
          <a:xfrm>
            <a:off x="0" y="-12038"/>
            <a:ext cx="508210" cy="632726"/>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170556" y="85116"/>
            <a:ext cx="952267" cy="411967"/>
          </a:xfrm>
          <a:prstGeom prst="rect">
            <a:avLst/>
          </a:prstGeom>
        </p:spPr>
      </p:pic>
      <p:sp>
        <p:nvSpPr>
          <p:cNvPr id="12" name="Rectangle 6">
            <a:extLst>
              <a:ext uri="{FF2B5EF4-FFF2-40B4-BE49-F238E27FC236}">
                <a16:creationId xmlns:a16="http://schemas.microsoft.com/office/drawing/2014/main" id="{55D57938-219D-8993-9931-4146615C1DA4}"/>
              </a:ext>
            </a:extLst>
          </p:cNvPr>
          <p:cNvSpPr>
            <a:spLocks noGrp="1" noChangeArrowheads="1"/>
          </p:cNvSpPr>
          <p:nvPr>
            <p:ph idx="1"/>
          </p:nvPr>
        </p:nvSpPr>
        <p:spPr bwMode="auto">
          <a:xfrm>
            <a:off x="827584" y="1689775"/>
            <a:ext cx="7915095"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Complex User Registration Process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Users may find the registration process cumbersome or confusing, leading to abandoned sign-ups and frustration.</a:t>
            </a: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Difficulty in Finding Available Domains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Users might struggle to search for and find available domain names, resulting in a poor user experience and potential loss of customers.</a:t>
            </a: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Confusing Hosting Plan Options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Users may find it difficult to compare different hosting plans due to unclear presentation or lack of detailed information, leading to indecision and loss of sales.</a:t>
            </a: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Complicated Course Booking System</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Users may experience difficulties navigating the course booking system, such as unclear course descriptions, complex booking steps, or payment issues, which could deter them from enrolling in courses.</a:t>
            </a: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Lack of Accessible Customer Support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Users might face challenges in accessing customer support for resolving issues or getting answers to their questions, leading to dissatisfaction and a negative perception of the company.</a:t>
            </a:r>
          </a:p>
        </p:txBody>
      </p:sp>
    </p:spTree>
    <p:extLst>
      <p:ext uri="{BB962C8B-B14F-4D97-AF65-F5344CB8AC3E}">
        <p14:creationId xmlns:p14="http://schemas.microsoft.com/office/powerpoint/2010/main" val="17844942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92E74-DF96-A210-1E6A-4D9A2EC12BB1}"/>
              </a:ext>
            </a:extLst>
          </p:cNvPr>
          <p:cNvSpPr>
            <a:spLocks noGrp="1"/>
          </p:cNvSpPr>
          <p:nvPr>
            <p:ph type="title"/>
          </p:nvPr>
        </p:nvSpPr>
        <p:spPr>
          <a:xfrm>
            <a:off x="1871700" y="-151161"/>
            <a:ext cx="5400600" cy="882352"/>
          </a:xfrm>
        </p:spPr>
        <p:txBody>
          <a:bodyPr/>
          <a:lstStyle/>
          <a:p>
            <a:r>
              <a:rPr lang="en-IN" dirty="0"/>
              <a:t>   </a:t>
            </a:r>
            <a:r>
              <a:rPr lang="en-IN" dirty="0">
                <a:solidFill>
                  <a:schemeClr val="accent5"/>
                </a:solidFill>
              </a:rPr>
              <a:t>SYSTEM REQUIREMENTS</a:t>
            </a:r>
          </a:p>
        </p:txBody>
      </p:sp>
      <p:sp>
        <p:nvSpPr>
          <p:cNvPr id="7" name="Rectangle 3">
            <a:extLst>
              <a:ext uri="{FF2B5EF4-FFF2-40B4-BE49-F238E27FC236}">
                <a16:creationId xmlns:a16="http://schemas.microsoft.com/office/drawing/2014/main" id="{BB7B5669-0BA7-4FDC-72C8-27D7BEFF010E}"/>
              </a:ext>
            </a:extLst>
          </p:cNvPr>
          <p:cNvSpPr>
            <a:spLocks noGrp="1" noChangeArrowheads="1"/>
          </p:cNvSpPr>
          <p:nvPr>
            <p:ph idx="1"/>
          </p:nvPr>
        </p:nvSpPr>
        <p:spPr bwMode="auto">
          <a:xfrm>
            <a:off x="1331640" y="1556792"/>
            <a:ext cx="7344097"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a:spcBef>
                <a:spcPct val="0"/>
              </a:spcBef>
              <a:buSzTx/>
              <a:buNone/>
            </a:pPr>
            <a:r>
              <a:rPr kumimoji="0" lang="en-US" altLang="en-US" sz="2400" b="1" i="0" u="none" strike="noStrike" cap="none" normalizeH="0" baseline="0" dirty="0">
                <a:ln>
                  <a:noFill/>
                </a:ln>
                <a:effectLst/>
                <a:latin typeface="Times New Roman" panose="02020603050405020304" pitchFamily="18" charset="0"/>
                <a:cs typeface="Times New Roman" panose="02020603050405020304" pitchFamily="18" charset="0"/>
              </a:rPr>
              <a:t>HARDWARE:</a:t>
            </a:r>
          </a:p>
          <a:p>
            <a:pPr marL="393700" lvl="1" indent="0">
              <a:spcBef>
                <a:spcPct val="0"/>
              </a:spcBef>
              <a:buSzTx/>
              <a:buNone/>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Processor</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12th Gen Intel(R) Core(TM) i5</a:t>
            </a:r>
          </a:p>
          <a:p>
            <a:pPr marL="393700" lvl="1" indent="0">
              <a:spcBef>
                <a:spcPct val="0"/>
              </a:spcBef>
              <a:buSzTx/>
              <a:buNone/>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RAM</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8 GB </a:t>
            </a:r>
          </a:p>
          <a:p>
            <a:pPr marL="393700" lvl="1" indent="0">
              <a:spcBef>
                <a:spcPct val="0"/>
              </a:spcBef>
              <a:buSzTx/>
              <a:buNone/>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Storage</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256 GB SSD </a:t>
            </a:r>
          </a:p>
          <a:p>
            <a:pPr marL="393700" lvl="1" indent="0">
              <a:spcBef>
                <a:spcPct val="0"/>
              </a:spcBef>
              <a:buSzTx/>
              <a:buNone/>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Network</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Stable internet connection</a:t>
            </a:r>
            <a:endParaRPr lang="en-US" altLang="en-US" sz="1800" dirty="0">
              <a:latin typeface="Times New Roman" panose="02020603050405020304" pitchFamily="18" charset="0"/>
              <a:cs typeface="Times New Roman" panose="02020603050405020304" pitchFamily="18" charset="0"/>
            </a:endParaRPr>
          </a:p>
          <a:p>
            <a:pPr marL="0" indent="0">
              <a:spcBef>
                <a:spcPct val="0"/>
              </a:spcBef>
              <a:buSzTx/>
              <a:buNone/>
            </a:pPr>
            <a:r>
              <a:rPr kumimoji="0" lang="en-US" altLang="en-US" sz="2400" b="1" i="0" u="none" strike="noStrike" cap="none" normalizeH="0" baseline="0" dirty="0">
                <a:ln>
                  <a:noFill/>
                </a:ln>
                <a:effectLst/>
                <a:latin typeface="Times New Roman" panose="02020603050405020304" pitchFamily="18" charset="0"/>
                <a:cs typeface="Times New Roman" panose="02020603050405020304" pitchFamily="18" charset="0"/>
              </a:rPr>
              <a:t>SOFTWARE :</a:t>
            </a:r>
          </a:p>
          <a:p>
            <a:pPr lvl="1">
              <a:spcBef>
                <a:spcPct val="0"/>
              </a:spcBef>
              <a:buSzTx/>
              <a:buFont typeface="Wingdings" panose="05000000000000000000" pitchFamily="2" charset="2"/>
              <a:buChar char="§"/>
            </a:pPr>
            <a:endParaRPr kumimoji="0" lang="en-US" altLang="en-US" sz="2400" b="1" i="0" u="none" strike="noStrike" cap="none" normalizeH="0" baseline="0" dirty="0">
              <a:ln>
                <a:noFill/>
              </a:ln>
              <a:solidFill>
                <a:srgbClr val="00B050"/>
              </a:solidFill>
              <a:effectLst/>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F7753E55-9E1A-D4B5-934F-DFD1B45DA3B7}"/>
              </a:ext>
            </a:extLst>
          </p:cNvPr>
          <p:cNvSpPr txBox="1"/>
          <p:nvPr/>
        </p:nvSpPr>
        <p:spPr>
          <a:xfrm>
            <a:off x="1691680" y="3429000"/>
            <a:ext cx="7128792" cy="2308324"/>
          </a:xfrm>
          <a:prstGeom prst="rect">
            <a:avLst/>
          </a:prstGeom>
          <a:noFill/>
        </p:spPr>
        <p:txBody>
          <a:bodyPr wrap="square">
            <a:spAutoFit/>
          </a:bodyPr>
          <a:lstStyle/>
          <a:p>
            <a:pPr marR="0" lvl="0" algn="l"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Operating System</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Windows 11</a:t>
            </a:r>
          </a:p>
          <a:p>
            <a:pPr marR="0" lvl="0" algn="l"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Web Server</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Local development server </a:t>
            </a:r>
          </a:p>
          <a:p>
            <a:pPr marR="0" lvl="0" algn="l"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Database</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MongoDB atlas</a:t>
            </a:r>
          </a:p>
          <a:p>
            <a:pPr marR="0" lvl="0" algn="l"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Text Editor/IDE</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Visual Studio Code</a:t>
            </a:r>
            <a:r>
              <a:rPr lang="en-US" altLang="en-US" dirty="0">
                <a:latin typeface="Times New Roman" panose="02020603050405020304" pitchFamily="18" charset="0"/>
                <a:cs typeface="Times New Roman" panose="02020603050405020304" pitchFamily="18" charset="0"/>
              </a:rPr>
              <a:t> </a:t>
            </a:r>
          </a:p>
          <a:p>
            <a:pPr marR="0" lvl="0" algn="l"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Version Control</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Git </a:t>
            </a:r>
          </a:p>
          <a:p>
            <a:pPr marR="0" lvl="0" algn="l"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Package Managers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npm</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(Node Package Manager) </a:t>
            </a:r>
          </a:p>
          <a:p>
            <a:pPr marR="0" lvl="0" algn="l"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Browsers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Latest versions of Google Chrome </a:t>
            </a:r>
          </a:p>
          <a:p>
            <a:pPr marR="0" lvl="0" algn="l"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Additional Tools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Postman</a:t>
            </a:r>
          </a:p>
        </p:txBody>
      </p:sp>
    </p:spTree>
    <p:extLst>
      <p:ext uri="{BB962C8B-B14F-4D97-AF65-F5344CB8AC3E}">
        <p14:creationId xmlns:p14="http://schemas.microsoft.com/office/powerpoint/2010/main" val="5782624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7ED79-3762-9409-8F0F-F5B0662C9374}"/>
              </a:ext>
            </a:extLst>
          </p:cNvPr>
          <p:cNvSpPr>
            <a:spLocks noGrp="1"/>
          </p:cNvSpPr>
          <p:nvPr>
            <p:ph type="title"/>
          </p:nvPr>
        </p:nvSpPr>
        <p:spPr>
          <a:xfrm>
            <a:off x="914400" y="53751"/>
            <a:ext cx="8229600" cy="1143000"/>
          </a:xfrm>
        </p:spPr>
        <p:txBody>
          <a:bodyPr/>
          <a:lstStyle/>
          <a:p>
            <a:r>
              <a:rPr lang="en-IN" dirty="0">
                <a:solidFill>
                  <a:schemeClr val="accent5"/>
                </a:solidFill>
              </a:rPr>
              <a:t>   MODULES</a:t>
            </a:r>
          </a:p>
        </p:txBody>
      </p:sp>
      <p:sp>
        <p:nvSpPr>
          <p:cNvPr id="5" name="Content Placeholder 4">
            <a:extLst>
              <a:ext uri="{FF2B5EF4-FFF2-40B4-BE49-F238E27FC236}">
                <a16:creationId xmlns:a16="http://schemas.microsoft.com/office/drawing/2014/main" id="{8741EF64-5A6A-54CB-7F1B-026AF838EAFD}"/>
              </a:ext>
            </a:extLst>
          </p:cNvPr>
          <p:cNvSpPr>
            <a:spLocks noGrp="1"/>
          </p:cNvSpPr>
          <p:nvPr>
            <p:ph idx="1"/>
          </p:nvPr>
        </p:nvSpPr>
        <p:spPr>
          <a:xfrm>
            <a:off x="1979712" y="1628800"/>
            <a:ext cx="6552728" cy="4032449"/>
          </a:xfrm>
        </p:spPr>
        <p:txBody>
          <a:bodyPr/>
          <a:lstStyle/>
          <a:p>
            <a:pPr algn="just">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rPr>
              <a:t>Login and Register Module</a:t>
            </a:r>
          </a:p>
          <a:p>
            <a:pPr algn="just">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rPr>
              <a:t>Domain Management Module</a:t>
            </a:r>
          </a:p>
          <a:p>
            <a:pPr algn="just">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rPr>
              <a:t>Hosting Plans Module</a:t>
            </a:r>
          </a:p>
          <a:p>
            <a:pPr algn="just">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rPr>
              <a:t>Course Booking Module</a:t>
            </a:r>
          </a:p>
          <a:p>
            <a:pPr algn="just">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rPr>
              <a:t>Customer Service Module</a:t>
            </a:r>
          </a:p>
          <a:p>
            <a:pPr algn="just">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rPr>
              <a:t>Analytics and Reporting Module</a:t>
            </a:r>
          </a:p>
          <a:p>
            <a:pPr algn="just">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rPr>
              <a:t>Security Module</a:t>
            </a:r>
          </a:p>
          <a:p>
            <a:endParaRPr lang="en-IN" dirty="0"/>
          </a:p>
        </p:txBody>
      </p:sp>
    </p:spTree>
    <p:extLst>
      <p:ext uri="{BB962C8B-B14F-4D97-AF65-F5344CB8AC3E}">
        <p14:creationId xmlns:p14="http://schemas.microsoft.com/office/powerpoint/2010/main" val="30638517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0800F-762D-7F68-3E0D-5CDFBCCAFD20}"/>
              </a:ext>
            </a:extLst>
          </p:cNvPr>
          <p:cNvSpPr>
            <a:spLocks noGrp="1"/>
          </p:cNvSpPr>
          <p:nvPr>
            <p:ph type="title"/>
          </p:nvPr>
        </p:nvSpPr>
        <p:spPr>
          <a:xfrm>
            <a:off x="2520751" y="35210"/>
            <a:ext cx="4896544" cy="666328"/>
          </a:xfrm>
        </p:spPr>
        <p:txBody>
          <a:bodyPr/>
          <a:lstStyle/>
          <a:p>
            <a:r>
              <a:rPr lang="en-IN" dirty="0">
                <a:solidFill>
                  <a:schemeClr val="accent5"/>
                </a:solidFill>
              </a:rPr>
              <a:t>   USE CASE DIAGRAM </a:t>
            </a:r>
            <a:endParaRPr lang="en-US" dirty="0">
              <a:solidFill>
                <a:schemeClr val="accent5"/>
              </a:solidFill>
            </a:endParaRPr>
          </a:p>
        </p:txBody>
      </p:sp>
      <p:pic>
        <p:nvPicPr>
          <p:cNvPr id="5" name="Content Placeholder 7">
            <a:extLst>
              <a:ext uri="{FF2B5EF4-FFF2-40B4-BE49-F238E27FC236}">
                <a16:creationId xmlns:a16="http://schemas.microsoft.com/office/drawing/2014/main" id="{70710CF2-A22A-4DB3-BC04-7C94B9753E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1331640" y="1196752"/>
            <a:ext cx="7274766" cy="4964375"/>
          </a:xfrm>
          <a:prstGeom prst="rect">
            <a:avLst/>
          </a:prstGeom>
          <a:noFill/>
          <a:ln w="9525">
            <a:noFill/>
            <a:miter lim="800000"/>
            <a:headEnd/>
            <a:tailEnd/>
          </a:ln>
        </p:spPr>
      </p:pic>
    </p:spTree>
    <p:extLst>
      <p:ext uri="{BB962C8B-B14F-4D97-AF65-F5344CB8AC3E}">
        <p14:creationId xmlns:p14="http://schemas.microsoft.com/office/powerpoint/2010/main" val="1744995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F0A43-A503-C311-5423-6696C728DEDF}"/>
              </a:ext>
            </a:extLst>
          </p:cNvPr>
          <p:cNvSpPr>
            <a:spLocks noGrp="1"/>
          </p:cNvSpPr>
          <p:nvPr>
            <p:ph type="title"/>
          </p:nvPr>
        </p:nvSpPr>
        <p:spPr>
          <a:xfrm>
            <a:off x="2627784" y="260648"/>
            <a:ext cx="3888432" cy="494928"/>
          </a:xfrm>
        </p:spPr>
        <p:txBody>
          <a:bodyPr/>
          <a:lstStyle/>
          <a:p>
            <a:r>
              <a:rPr lang="en-IN" dirty="0">
                <a:solidFill>
                  <a:schemeClr val="accent5"/>
                </a:solidFill>
              </a:rPr>
              <a:t>USER INTERFACE</a:t>
            </a:r>
          </a:p>
        </p:txBody>
      </p:sp>
      <p:sp>
        <p:nvSpPr>
          <p:cNvPr id="4" name="Date Placeholder 3">
            <a:extLst>
              <a:ext uri="{FF2B5EF4-FFF2-40B4-BE49-F238E27FC236}">
                <a16:creationId xmlns:a16="http://schemas.microsoft.com/office/drawing/2014/main" id="{32730274-6E25-FBD9-6229-EC66BE17CEDB}"/>
              </a:ext>
            </a:extLst>
          </p:cNvPr>
          <p:cNvSpPr>
            <a:spLocks noGrp="1"/>
          </p:cNvSpPr>
          <p:nvPr>
            <p:ph type="dt" sz="half" idx="10"/>
          </p:nvPr>
        </p:nvSpPr>
        <p:spPr>
          <a:xfrm>
            <a:off x="-2484784" y="6021288"/>
            <a:ext cx="2133600" cy="365125"/>
          </a:xfrm>
        </p:spPr>
        <p:txBody>
          <a:bodyPr/>
          <a:lstStyle/>
          <a:p>
            <a:pPr>
              <a:defRPr/>
            </a:pPr>
            <a:fld id="{E1413D5B-0279-47B2-AB44-E806A00ECAC5}" type="datetime5">
              <a:rPr lang="en-US" smtClean="0"/>
              <a:pPr>
                <a:defRPr/>
              </a:pPr>
              <a:t>2-Aug-24</a:t>
            </a:fld>
            <a:endParaRPr lang="en-US" dirty="0"/>
          </a:p>
        </p:txBody>
      </p:sp>
      <p:sp>
        <p:nvSpPr>
          <p:cNvPr id="10" name="TextBox 9">
            <a:extLst>
              <a:ext uri="{FF2B5EF4-FFF2-40B4-BE49-F238E27FC236}">
                <a16:creationId xmlns:a16="http://schemas.microsoft.com/office/drawing/2014/main" id="{052E1158-AB24-E857-2AB3-D51053BAF45A}"/>
              </a:ext>
            </a:extLst>
          </p:cNvPr>
          <p:cNvSpPr txBox="1"/>
          <p:nvPr/>
        </p:nvSpPr>
        <p:spPr>
          <a:xfrm>
            <a:off x="950504" y="1052736"/>
            <a:ext cx="1872208"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Login page</a:t>
            </a:r>
            <a:endParaRPr lang="en-IN" sz="2000" b="1" dirty="0">
              <a:latin typeface="Times New Roman" panose="02020603050405020304" pitchFamily="18" charset="0"/>
              <a:cs typeface="Times New Roman" panose="02020603050405020304" pitchFamily="18" charset="0"/>
            </a:endParaRPr>
          </a:p>
        </p:txBody>
      </p:sp>
      <p:pic>
        <p:nvPicPr>
          <p:cNvPr id="12" name="Picture 11">
            <a:extLst>
              <a:ext uri="{FF2B5EF4-FFF2-40B4-BE49-F238E27FC236}">
                <a16:creationId xmlns:a16="http://schemas.microsoft.com/office/drawing/2014/main" id="{98FA9506-13B7-CCE8-A0D1-BF11EEEB9152}"/>
              </a:ext>
            </a:extLst>
          </p:cNvPr>
          <p:cNvPicPr>
            <a:picLocks noChangeAspect="1"/>
          </p:cNvPicPr>
          <p:nvPr/>
        </p:nvPicPr>
        <p:blipFill>
          <a:blip r:embed="rId2"/>
          <a:stretch>
            <a:fillRect/>
          </a:stretch>
        </p:blipFill>
        <p:spPr>
          <a:xfrm>
            <a:off x="899592" y="1632028"/>
            <a:ext cx="8064896" cy="4677292"/>
          </a:xfrm>
          <a:prstGeom prst="rect">
            <a:avLst/>
          </a:prstGeom>
        </p:spPr>
      </p:pic>
    </p:spTree>
    <p:extLst>
      <p:ext uri="{BB962C8B-B14F-4D97-AF65-F5344CB8AC3E}">
        <p14:creationId xmlns:p14="http://schemas.microsoft.com/office/powerpoint/2010/main" val="22050687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F0A43-A503-C311-5423-6696C728DEDF}"/>
              </a:ext>
            </a:extLst>
          </p:cNvPr>
          <p:cNvSpPr>
            <a:spLocks noGrp="1"/>
          </p:cNvSpPr>
          <p:nvPr>
            <p:ph type="title"/>
          </p:nvPr>
        </p:nvSpPr>
        <p:spPr>
          <a:xfrm>
            <a:off x="2627784" y="260648"/>
            <a:ext cx="3888432" cy="494928"/>
          </a:xfrm>
        </p:spPr>
        <p:txBody>
          <a:bodyPr/>
          <a:lstStyle/>
          <a:p>
            <a:r>
              <a:rPr lang="en-IN" dirty="0">
                <a:solidFill>
                  <a:schemeClr val="accent5"/>
                </a:solidFill>
              </a:rPr>
              <a:t>USER INTERFACE</a:t>
            </a:r>
          </a:p>
        </p:txBody>
      </p:sp>
      <p:sp>
        <p:nvSpPr>
          <p:cNvPr id="4" name="Date Placeholder 3">
            <a:extLst>
              <a:ext uri="{FF2B5EF4-FFF2-40B4-BE49-F238E27FC236}">
                <a16:creationId xmlns:a16="http://schemas.microsoft.com/office/drawing/2014/main" id="{32730274-6E25-FBD9-6229-EC66BE17CEDB}"/>
              </a:ext>
            </a:extLst>
          </p:cNvPr>
          <p:cNvSpPr>
            <a:spLocks noGrp="1"/>
          </p:cNvSpPr>
          <p:nvPr>
            <p:ph type="dt" sz="half" idx="10"/>
          </p:nvPr>
        </p:nvSpPr>
        <p:spPr>
          <a:xfrm>
            <a:off x="-2484784" y="6021288"/>
            <a:ext cx="2133600" cy="365125"/>
          </a:xfrm>
        </p:spPr>
        <p:txBody>
          <a:bodyPr/>
          <a:lstStyle/>
          <a:p>
            <a:pPr>
              <a:defRPr/>
            </a:pPr>
            <a:fld id="{E1413D5B-0279-47B2-AB44-E806A00ECAC5}" type="datetime5">
              <a:rPr lang="en-US" smtClean="0"/>
              <a:pPr>
                <a:defRPr/>
              </a:pPr>
              <a:t>2-Aug-24</a:t>
            </a:fld>
            <a:endParaRPr lang="en-US" dirty="0"/>
          </a:p>
        </p:txBody>
      </p:sp>
      <p:sp>
        <p:nvSpPr>
          <p:cNvPr id="10" name="TextBox 9">
            <a:extLst>
              <a:ext uri="{FF2B5EF4-FFF2-40B4-BE49-F238E27FC236}">
                <a16:creationId xmlns:a16="http://schemas.microsoft.com/office/drawing/2014/main" id="{052E1158-AB24-E857-2AB3-D51053BAF45A}"/>
              </a:ext>
            </a:extLst>
          </p:cNvPr>
          <p:cNvSpPr txBox="1"/>
          <p:nvPr/>
        </p:nvSpPr>
        <p:spPr>
          <a:xfrm>
            <a:off x="899592" y="1124744"/>
            <a:ext cx="3096344"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Register page</a:t>
            </a:r>
            <a:endParaRPr lang="en-IN" sz="2000"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A5460FFD-698F-11D2-A2AE-34AC1AF1F04A}"/>
              </a:ext>
            </a:extLst>
          </p:cNvPr>
          <p:cNvPicPr>
            <a:picLocks noChangeAspect="1"/>
          </p:cNvPicPr>
          <p:nvPr/>
        </p:nvPicPr>
        <p:blipFill>
          <a:blip r:embed="rId2"/>
          <a:stretch>
            <a:fillRect/>
          </a:stretch>
        </p:blipFill>
        <p:spPr>
          <a:xfrm>
            <a:off x="971600" y="1700808"/>
            <a:ext cx="7992888" cy="4514939"/>
          </a:xfrm>
          <a:prstGeom prst="rect">
            <a:avLst/>
          </a:prstGeom>
        </p:spPr>
      </p:pic>
    </p:spTree>
    <p:extLst>
      <p:ext uri="{BB962C8B-B14F-4D97-AF65-F5344CB8AC3E}">
        <p14:creationId xmlns:p14="http://schemas.microsoft.com/office/powerpoint/2010/main" val="23764594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F0A43-A503-C311-5423-6696C728DEDF}"/>
              </a:ext>
            </a:extLst>
          </p:cNvPr>
          <p:cNvSpPr>
            <a:spLocks noGrp="1"/>
          </p:cNvSpPr>
          <p:nvPr>
            <p:ph type="title"/>
          </p:nvPr>
        </p:nvSpPr>
        <p:spPr>
          <a:xfrm>
            <a:off x="2627784" y="0"/>
            <a:ext cx="4464496" cy="971600"/>
          </a:xfrm>
        </p:spPr>
        <p:txBody>
          <a:bodyPr/>
          <a:lstStyle/>
          <a:p>
            <a:r>
              <a:rPr lang="en-IN" dirty="0">
                <a:solidFill>
                  <a:schemeClr val="accent5"/>
                </a:solidFill>
              </a:rPr>
              <a:t>DATAFLOW DIAGRAM</a:t>
            </a:r>
          </a:p>
        </p:txBody>
      </p:sp>
      <p:sp>
        <p:nvSpPr>
          <p:cNvPr id="4" name="Date Placeholder 3">
            <a:extLst>
              <a:ext uri="{FF2B5EF4-FFF2-40B4-BE49-F238E27FC236}">
                <a16:creationId xmlns:a16="http://schemas.microsoft.com/office/drawing/2014/main" id="{32730274-6E25-FBD9-6229-EC66BE17CEDB}"/>
              </a:ext>
            </a:extLst>
          </p:cNvPr>
          <p:cNvSpPr>
            <a:spLocks noGrp="1"/>
          </p:cNvSpPr>
          <p:nvPr>
            <p:ph type="dt" sz="half" idx="10"/>
          </p:nvPr>
        </p:nvSpPr>
        <p:spPr>
          <a:xfrm>
            <a:off x="-2484784" y="6021288"/>
            <a:ext cx="2133600" cy="365125"/>
          </a:xfrm>
        </p:spPr>
        <p:txBody>
          <a:bodyPr/>
          <a:lstStyle/>
          <a:p>
            <a:pPr>
              <a:defRPr/>
            </a:pPr>
            <a:fld id="{E1413D5B-0279-47B2-AB44-E806A00ECAC5}" type="datetime5">
              <a:rPr lang="en-US" smtClean="0"/>
              <a:pPr>
                <a:defRPr/>
              </a:pPr>
              <a:t>2-Aug-24</a:t>
            </a:fld>
            <a:endParaRPr lang="en-US" dirty="0"/>
          </a:p>
        </p:txBody>
      </p:sp>
      <p:pic>
        <p:nvPicPr>
          <p:cNvPr id="8" name="Content Placeholder 7">
            <a:extLst>
              <a:ext uri="{FF2B5EF4-FFF2-40B4-BE49-F238E27FC236}">
                <a16:creationId xmlns:a16="http://schemas.microsoft.com/office/drawing/2014/main" id="{E60431AD-A993-C831-2A4A-63ED81E1F10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43608" y="1844824"/>
            <a:ext cx="7416824" cy="3816424"/>
          </a:xfrm>
        </p:spPr>
      </p:pic>
    </p:spTree>
    <p:extLst>
      <p:ext uri="{BB962C8B-B14F-4D97-AF65-F5344CB8AC3E}">
        <p14:creationId xmlns:p14="http://schemas.microsoft.com/office/powerpoint/2010/main" val="150664765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Foundry</Template>
  <TotalTime>11443</TotalTime>
  <Words>518</Words>
  <Application>Microsoft Office PowerPoint</Application>
  <PresentationFormat>On-screen Show (4:3)</PresentationFormat>
  <Paragraphs>78</Paragraphs>
  <Slides>12</Slides>
  <Notes>2</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12</vt:i4>
      </vt:variant>
    </vt:vector>
  </HeadingPairs>
  <TitlesOfParts>
    <vt:vector size="20" baseType="lpstr">
      <vt:lpstr>Arial</vt:lpstr>
      <vt:lpstr>Calibri</vt:lpstr>
      <vt:lpstr>Times New Roman</vt:lpstr>
      <vt:lpstr>Wingdings</vt:lpstr>
      <vt:lpstr>Wingdings 2</vt:lpstr>
      <vt:lpstr>Flow</vt:lpstr>
      <vt:lpstr>1_Custom Design</vt:lpstr>
      <vt:lpstr>Custom Design</vt:lpstr>
      <vt:lpstr>PowerPoint Presentation</vt:lpstr>
      <vt:lpstr>                      ABSTRACT</vt:lpstr>
      <vt:lpstr> PROBLEM STATEMENT</vt:lpstr>
      <vt:lpstr>   SYSTEM REQUIREMENTS</vt:lpstr>
      <vt:lpstr>   MODULES</vt:lpstr>
      <vt:lpstr>   USE CASE DIAGRAM </vt:lpstr>
      <vt:lpstr>USER INTERFACE</vt:lpstr>
      <vt:lpstr>USER INTERFACE</vt:lpstr>
      <vt:lpstr>DATAFLOW DIAGRAM</vt:lpstr>
      <vt:lpstr>DATAFLOW DIAGRAM</vt:lpstr>
      <vt:lpstr>   ER DIAGRAM</vt:lpstr>
      <vt:lpstr>THANKYOU!</vt:lpstr>
    </vt:vector>
  </TitlesOfParts>
  <Company>KVITT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Staff</dc:creator>
  <cp:lastModifiedBy>PAVISH K</cp:lastModifiedBy>
  <cp:revision>1458</cp:revision>
  <dcterms:created xsi:type="dcterms:W3CDTF">2013-12-25T07:56:38Z</dcterms:created>
  <dcterms:modified xsi:type="dcterms:W3CDTF">2024-08-02T08:41:50Z</dcterms:modified>
</cp:coreProperties>
</file>