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4591" r:id="rId2"/>
    <p:sldMasterId id="2147484579" r:id="rId3"/>
  </p:sldMasterIdLst>
  <p:notesMasterIdLst>
    <p:notesMasterId r:id="rId11"/>
  </p:notesMasterIdLst>
  <p:handoutMasterIdLst>
    <p:handoutMasterId r:id="rId12"/>
  </p:handoutMasterIdLst>
  <p:sldIdLst>
    <p:sldId id="442" r:id="rId4"/>
    <p:sldId id="728" r:id="rId5"/>
    <p:sldId id="731" r:id="rId6"/>
    <p:sldId id="732" r:id="rId7"/>
    <p:sldId id="733" r:id="rId8"/>
    <p:sldId id="730" r:id="rId9"/>
    <p:sldId id="725" r:id="rId10"/>
  </p:sldIdLst>
  <p:sldSz cx="9144000" cy="6858000" type="screen4x3"/>
  <p:notesSz cx="6811963" cy="9942513"/>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iram Yadav" initials="SY" lastIdx="1" clrIdx="0">
    <p:extLst>
      <p:ext uri="{19B8F6BF-5375-455C-9EA6-DF929625EA0E}">
        <p15:presenceInfo xmlns:p15="http://schemas.microsoft.com/office/powerpoint/2012/main" userId="11ecc7d3f84f464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66"/>
    <a:srgbClr val="FF3399"/>
    <a:srgbClr val="AC0000"/>
    <a:srgbClr val="3366FF"/>
    <a:srgbClr val="B9077E"/>
    <a:srgbClr val="9C24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88" autoAdjust="0"/>
    <p:restoredTop sz="94394" autoAdjust="0"/>
  </p:normalViewPr>
  <p:slideViewPr>
    <p:cSldViewPr>
      <p:cViewPr varScale="1">
        <p:scale>
          <a:sx n="82" d="100"/>
          <a:sy n="82" d="100"/>
        </p:scale>
        <p:origin x="1363" y="86"/>
      </p:cViewPr>
      <p:guideLst>
        <p:guide orient="horz" pos="2160"/>
        <p:guide pos="2880"/>
      </p:guideLst>
    </p:cSldViewPr>
  </p:slideViewPr>
  <p:outlineViewPr>
    <p:cViewPr>
      <p:scale>
        <a:sx n="33" d="100"/>
        <a:sy n="33" d="100"/>
      </p:scale>
      <p:origin x="0" y="288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commentAuthors" Target="commentAuthor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51850" cy="497126"/>
          </a:xfrm>
          <a:prstGeom prst="rect">
            <a:avLst/>
          </a:prstGeom>
        </p:spPr>
        <p:txBody>
          <a:bodyPr vert="horz" lIns="95728" tIns="47864" rIns="95728" bIns="47864" rtlCol="0"/>
          <a:lstStyle>
            <a:lvl1pPr algn="l" eaLnBrk="1" hangingPunct="1">
              <a:defRPr sz="1300">
                <a:latin typeface="Arial" charset="0"/>
                <a:cs typeface="Arial" charset="0"/>
              </a:defRPr>
            </a:lvl1pPr>
          </a:lstStyle>
          <a:p>
            <a:pPr>
              <a:defRPr/>
            </a:pPr>
            <a:endParaRPr lang="en-IN" dirty="0"/>
          </a:p>
        </p:txBody>
      </p:sp>
      <p:sp>
        <p:nvSpPr>
          <p:cNvPr id="3" name="Date Placeholder 2"/>
          <p:cNvSpPr>
            <a:spLocks noGrp="1"/>
          </p:cNvSpPr>
          <p:nvPr>
            <p:ph type="dt" sz="quarter" idx="1"/>
          </p:nvPr>
        </p:nvSpPr>
        <p:spPr>
          <a:xfrm>
            <a:off x="3858536" y="0"/>
            <a:ext cx="2951850" cy="497126"/>
          </a:xfrm>
          <a:prstGeom prst="rect">
            <a:avLst/>
          </a:prstGeom>
        </p:spPr>
        <p:txBody>
          <a:bodyPr vert="horz" lIns="95728" tIns="47864" rIns="95728" bIns="47864" rtlCol="0"/>
          <a:lstStyle>
            <a:lvl1pPr algn="r" eaLnBrk="1" hangingPunct="1">
              <a:defRPr sz="1300">
                <a:latin typeface="Arial" charset="0"/>
                <a:cs typeface="Arial" charset="0"/>
              </a:defRPr>
            </a:lvl1pPr>
          </a:lstStyle>
          <a:p>
            <a:pPr>
              <a:defRPr/>
            </a:pPr>
            <a:fld id="{87A49BD9-C15B-4CCE-BA8B-28A7138E7D46}" type="datetime3">
              <a:rPr lang="en-US" smtClean="0"/>
              <a:pPr>
                <a:defRPr/>
              </a:pPr>
              <a:t>1 August 2024</a:t>
            </a:fld>
            <a:endParaRPr lang="en-IN" dirty="0"/>
          </a:p>
        </p:txBody>
      </p:sp>
      <p:sp>
        <p:nvSpPr>
          <p:cNvPr id="4" name="Footer Placeholder 3"/>
          <p:cNvSpPr>
            <a:spLocks noGrp="1"/>
          </p:cNvSpPr>
          <p:nvPr>
            <p:ph type="ftr" sz="quarter" idx="2"/>
          </p:nvPr>
        </p:nvSpPr>
        <p:spPr>
          <a:xfrm>
            <a:off x="1" y="9443661"/>
            <a:ext cx="2951850" cy="497126"/>
          </a:xfrm>
          <a:prstGeom prst="rect">
            <a:avLst/>
          </a:prstGeom>
        </p:spPr>
        <p:txBody>
          <a:bodyPr vert="horz" lIns="95728" tIns="47864" rIns="95728" bIns="47864" rtlCol="0" anchor="b"/>
          <a:lstStyle>
            <a:lvl1pPr algn="l" eaLnBrk="1" hangingPunct="1">
              <a:defRPr sz="1300">
                <a:latin typeface="Arial" charset="0"/>
                <a:cs typeface="Arial" charset="0"/>
              </a:defRPr>
            </a:lvl1pPr>
          </a:lstStyle>
          <a:p>
            <a:pPr>
              <a:defRPr/>
            </a:pPr>
            <a:r>
              <a:rPr lang="en-IN" dirty="0"/>
              <a:t>1-59</a:t>
            </a:r>
          </a:p>
        </p:txBody>
      </p:sp>
      <p:sp>
        <p:nvSpPr>
          <p:cNvPr id="5" name="Slide Number Placeholder 4"/>
          <p:cNvSpPr>
            <a:spLocks noGrp="1"/>
          </p:cNvSpPr>
          <p:nvPr>
            <p:ph type="sldNum" sz="quarter" idx="3"/>
          </p:nvPr>
        </p:nvSpPr>
        <p:spPr>
          <a:xfrm>
            <a:off x="3858536" y="9443661"/>
            <a:ext cx="2951850" cy="497126"/>
          </a:xfrm>
          <a:prstGeom prst="rect">
            <a:avLst/>
          </a:prstGeom>
        </p:spPr>
        <p:txBody>
          <a:bodyPr vert="horz" wrap="square" lIns="95728" tIns="47864" rIns="95728" bIns="47864" numCol="1" anchor="b" anchorCtr="0" compatLnSpc="1">
            <a:prstTxWarp prst="textNoShape">
              <a:avLst/>
            </a:prstTxWarp>
          </a:bodyPr>
          <a:lstStyle>
            <a:lvl1pPr algn="r" eaLnBrk="1" hangingPunct="1">
              <a:defRPr sz="1300"/>
            </a:lvl1pPr>
          </a:lstStyle>
          <a:p>
            <a:pPr>
              <a:defRPr/>
            </a:pPr>
            <a:fld id="{B41858EF-1881-4336-AB88-9472B4E482B1}" type="slidenum">
              <a:rPr lang="en-IN"/>
              <a:pPr>
                <a:defRPr/>
              </a:pPr>
              <a:t>‹#›</a:t>
            </a:fld>
            <a:endParaRPr lang="en-IN" dirty="0"/>
          </a:p>
        </p:txBody>
      </p:sp>
    </p:spTree>
    <p:extLst>
      <p:ext uri="{BB962C8B-B14F-4D97-AF65-F5344CB8AC3E}">
        <p14:creationId xmlns:p14="http://schemas.microsoft.com/office/powerpoint/2010/main" val="233445701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51850" cy="497126"/>
          </a:xfrm>
          <a:prstGeom prst="rect">
            <a:avLst/>
          </a:prstGeom>
        </p:spPr>
        <p:txBody>
          <a:bodyPr vert="horz" lIns="95728" tIns="47864" rIns="95728" bIns="47864" rtlCol="0"/>
          <a:lstStyle>
            <a:lvl1pPr algn="l" eaLnBrk="1" fontAlgn="auto" hangingPunct="1">
              <a:spcBef>
                <a:spcPts val="0"/>
              </a:spcBef>
              <a:spcAft>
                <a:spcPts val="0"/>
              </a:spcAft>
              <a:defRPr sz="1300">
                <a:latin typeface="+mn-lt"/>
                <a:cs typeface="+mn-cs"/>
              </a:defRPr>
            </a:lvl1pPr>
          </a:lstStyle>
          <a:p>
            <a:pPr>
              <a:defRPr/>
            </a:pPr>
            <a:endParaRPr lang="en-US" dirty="0"/>
          </a:p>
        </p:txBody>
      </p:sp>
      <p:sp>
        <p:nvSpPr>
          <p:cNvPr id="3" name="Date Placeholder 2"/>
          <p:cNvSpPr>
            <a:spLocks noGrp="1"/>
          </p:cNvSpPr>
          <p:nvPr>
            <p:ph type="dt" idx="1"/>
          </p:nvPr>
        </p:nvSpPr>
        <p:spPr>
          <a:xfrm>
            <a:off x="3858536" y="0"/>
            <a:ext cx="2951850" cy="497126"/>
          </a:xfrm>
          <a:prstGeom prst="rect">
            <a:avLst/>
          </a:prstGeom>
        </p:spPr>
        <p:txBody>
          <a:bodyPr vert="horz" lIns="95728" tIns="47864" rIns="95728" bIns="47864" rtlCol="0"/>
          <a:lstStyle>
            <a:lvl1pPr algn="r" eaLnBrk="1" fontAlgn="auto" hangingPunct="1">
              <a:spcBef>
                <a:spcPts val="0"/>
              </a:spcBef>
              <a:spcAft>
                <a:spcPts val="0"/>
              </a:spcAft>
              <a:defRPr sz="1300">
                <a:latin typeface="+mn-lt"/>
                <a:cs typeface="+mn-cs"/>
              </a:defRPr>
            </a:lvl1pPr>
          </a:lstStyle>
          <a:p>
            <a:pPr>
              <a:defRPr/>
            </a:pPr>
            <a:fld id="{745AF635-11AF-450F-B773-692E6CB212DF}" type="datetime3">
              <a:rPr lang="en-US" smtClean="0"/>
              <a:pPr>
                <a:defRPr/>
              </a:pPr>
              <a:t>1 August 2024</a:t>
            </a:fld>
            <a:endParaRPr lang="en-US" dirty="0"/>
          </a:p>
        </p:txBody>
      </p:sp>
      <p:sp>
        <p:nvSpPr>
          <p:cNvPr id="4" name="Slide Image Placeholder 3"/>
          <p:cNvSpPr>
            <a:spLocks noGrp="1" noRot="1" noChangeAspect="1"/>
          </p:cNvSpPr>
          <p:nvPr>
            <p:ph type="sldImg" idx="2"/>
          </p:nvPr>
        </p:nvSpPr>
        <p:spPr>
          <a:xfrm>
            <a:off x="919163" y="744538"/>
            <a:ext cx="4973637" cy="3729037"/>
          </a:xfrm>
          <a:prstGeom prst="rect">
            <a:avLst/>
          </a:prstGeom>
          <a:noFill/>
          <a:ln w="12700">
            <a:solidFill>
              <a:prstClr val="black"/>
            </a:solidFill>
          </a:ln>
        </p:spPr>
        <p:txBody>
          <a:bodyPr vert="horz" lIns="95728" tIns="47864" rIns="95728" bIns="47864" rtlCol="0" anchor="ctr"/>
          <a:lstStyle/>
          <a:p>
            <a:pPr lvl="0"/>
            <a:endParaRPr lang="en-US" noProof="0" dirty="0"/>
          </a:p>
        </p:txBody>
      </p:sp>
      <p:sp>
        <p:nvSpPr>
          <p:cNvPr id="5" name="Notes Placeholder 4"/>
          <p:cNvSpPr>
            <a:spLocks noGrp="1"/>
          </p:cNvSpPr>
          <p:nvPr>
            <p:ph type="body" sz="quarter" idx="3"/>
          </p:nvPr>
        </p:nvSpPr>
        <p:spPr>
          <a:xfrm>
            <a:off x="681197" y="4722694"/>
            <a:ext cx="5449570" cy="4474131"/>
          </a:xfrm>
          <a:prstGeom prst="rect">
            <a:avLst/>
          </a:prstGeom>
        </p:spPr>
        <p:txBody>
          <a:bodyPr vert="horz" lIns="95728" tIns="47864" rIns="95728" bIns="47864"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9443661"/>
            <a:ext cx="2951850" cy="497126"/>
          </a:xfrm>
          <a:prstGeom prst="rect">
            <a:avLst/>
          </a:prstGeom>
        </p:spPr>
        <p:txBody>
          <a:bodyPr vert="horz" lIns="95728" tIns="47864" rIns="95728" bIns="47864" rtlCol="0" anchor="b"/>
          <a:lstStyle>
            <a:lvl1pPr algn="l" eaLnBrk="1" fontAlgn="auto" hangingPunct="1">
              <a:spcBef>
                <a:spcPts val="0"/>
              </a:spcBef>
              <a:spcAft>
                <a:spcPts val="0"/>
              </a:spcAft>
              <a:defRPr sz="1300">
                <a:latin typeface="+mn-lt"/>
                <a:cs typeface="+mn-cs"/>
              </a:defRPr>
            </a:lvl1pPr>
          </a:lstStyle>
          <a:p>
            <a:pPr>
              <a:defRPr/>
            </a:pPr>
            <a:r>
              <a:rPr lang="en-US" dirty="0"/>
              <a:t>1-59</a:t>
            </a:r>
          </a:p>
        </p:txBody>
      </p:sp>
      <p:sp>
        <p:nvSpPr>
          <p:cNvPr id="7" name="Slide Number Placeholder 6"/>
          <p:cNvSpPr>
            <a:spLocks noGrp="1"/>
          </p:cNvSpPr>
          <p:nvPr>
            <p:ph type="sldNum" sz="quarter" idx="5"/>
          </p:nvPr>
        </p:nvSpPr>
        <p:spPr>
          <a:xfrm>
            <a:off x="3858536" y="9443661"/>
            <a:ext cx="2951850" cy="497126"/>
          </a:xfrm>
          <a:prstGeom prst="rect">
            <a:avLst/>
          </a:prstGeom>
        </p:spPr>
        <p:txBody>
          <a:bodyPr vert="horz" wrap="square" lIns="95728" tIns="47864" rIns="95728" bIns="47864" numCol="1" anchor="b" anchorCtr="0" compatLnSpc="1">
            <a:prstTxWarp prst="textNoShape">
              <a:avLst/>
            </a:prstTxWarp>
          </a:bodyPr>
          <a:lstStyle>
            <a:lvl1pPr algn="r" eaLnBrk="1" hangingPunct="1">
              <a:defRPr sz="1300">
                <a:latin typeface="Calibri" pitchFamily="34" charset="0"/>
              </a:defRPr>
            </a:lvl1pPr>
          </a:lstStyle>
          <a:p>
            <a:pPr>
              <a:defRPr/>
            </a:pPr>
            <a:fld id="{2587D5A1-37CC-4B13-9F17-5059BEF349E4}" type="slidenum">
              <a:rPr lang="en-US"/>
              <a:pPr>
                <a:defRPr/>
              </a:pPr>
              <a:t>‹#›</a:t>
            </a:fld>
            <a:endParaRPr lang="en-US" dirty="0"/>
          </a:p>
        </p:txBody>
      </p:sp>
    </p:spTree>
    <p:extLst>
      <p:ext uri="{BB962C8B-B14F-4D97-AF65-F5344CB8AC3E}">
        <p14:creationId xmlns:p14="http://schemas.microsoft.com/office/powerpoint/2010/main" val="2471749200"/>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pPr>
              <a:defRPr/>
            </a:pPr>
            <a:fld id="{2AF8618D-51AD-40EB-86A2-24DEC409AC1E}" type="datetime3">
              <a:rPr lang="en-US" smtClean="0"/>
              <a:pPr>
                <a:defRPr/>
              </a:pPr>
              <a:t>1 August 2024</a:t>
            </a:fld>
            <a:endParaRPr lang="en-US" dirty="0"/>
          </a:p>
        </p:txBody>
      </p:sp>
      <p:sp>
        <p:nvSpPr>
          <p:cNvPr id="5" name="Footer Placeholder 4"/>
          <p:cNvSpPr>
            <a:spLocks noGrp="1"/>
          </p:cNvSpPr>
          <p:nvPr>
            <p:ph type="ftr" sz="quarter" idx="11"/>
          </p:nvPr>
        </p:nvSpPr>
        <p:spPr/>
        <p:txBody>
          <a:bodyPr/>
          <a:lstStyle/>
          <a:p>
            <a:pPr>
              <a:defRPr/>
            </a:pPr>
            <a:r>
              <a:rPr lang="en-US" dirty="0"/>
              <a:t>1-59</a:t>
            </a:r>
          </a:p>
        </p:txBody>
      </p:sp>
      <p:sp>
        <p:nvSpPr>
          <p:cNvPr id="6" name="Slide Number Placeholder 5"/>
          <p:cNvSpPr>
            <a:spLocks noGrp="1"/>
          </p:cNvSpPr>
          <p:nvPr>
            <p:ph type="sldNum" sz="quarter" idx="12"/>
          </p:nvPr>
        </p:nvSpPr>
        <p:spPr/>
        <p:txBody>
          <a:bodyPr/>
          <a:lstStyle/>
          <a:p>
            <a:pPr>
              <a:defRPr/>
            </a:pPr>
            <a:fld id="{2587D5A1-37CC-4B13-9F17-5059BEF349E4}" type="slidenum">
              <a:rPr lang="en-US" smtClean="0"/>
              <a:pPr>
                <a:defRPr/>
              </a:pPr>
              <a:t>1</a:t>
            </a:fld>
            <a:endParaRPr lang="en-US" dirty="0"/>
          </a:p>
        </p:txBody>
      </p:sp>
    </p:spTree>
    <p:extLst>
      <p:ext uri="{BB962C8B-B14F-4D97-AF65-F5344CB8AC3E}">
        <p14:creationId xmlns:p14="http://schemas.microsoft.com/office/powerpoint/2010/main" val="3201279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4820"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fld id="{DB0377D7-24A5-481F-908F-768F4687DD04}" type="slidenum">
              <a:rPr lang="en-US" altLang="en-US">
                <a:latin typeface="Calibri" panose="020F0502020204030204" pitchFamily="34" charset="0"/>
              </a:rPr>
              <a:pPr/>
              <a:t>2</a:t>
            </a:fld>
            <a:endParaRPr lang="en-US" altLang="en-US">
              <a:latin typeface="Calibri" panose="020F0502020204030204" pitchFamily="34" charset="0"/>
            </a:endParaRPr>
          </a:p>
        </p:txBody>
      </p:sp>
    </p:spTree>
    <p:extLst>
      <p:ext uri="{BB962C8B-B14F-4D97-AF65-F5344CB8AC3E}">
        <p14:creationId xmlns:p14="http://schemas.microsoft.com/office/powerpoint/2010/main" val="3471591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4820"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fld id="{DB0377D7-24A5-481F-908F-768F4687DD04}" type="slidenum">
              <a:rPr lang="en-US" altLang="en-US">
                <a:latin typeface="Calibri" panose="020F0502020204030204" pitchFamily="34" charset="0"/>
              </a:rPr>
              <a:pPr/>
              <a:t>3</a:t>
            </a:fld>
            <a:endParaRPr lang="en-US" altLang="en-US">
              <a:latin typeface="Calibri" panose="020F0502020204030204" pitchFamily="34" charset="0"/>
            </a:endParaRPr>
          </a:p>
        </p:txBody>
      </p:sp>
    </p:spTree>
    <p:extLst>
      <p:ext uri="{BB962C8B-B14F-4D97-AF65-F5344CB8AC3E}">
        <p14:creationId xmlns:p14="http://schemas.microsoft.com/office/powerpoint/2010/main" val="2516408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dirty="0"/>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9"/>
          <p:cNvSpPr>
            <a:spLocks noGrp="1"/>
          </p:cNvSpPr>
          <p:nvPr>
            <p:ph type="dt" sz="half" idx="10"/>
          </p:nvPr>
        </p:nvSpPr>
        <p:spPr/>
        <p:txBody>
          <a:bodyPr/>
          <a:lstStyle>
            <a:lvl1pPr>
              <a:defRPr/>
            </a:lvl1pPr>
          </a:lstStyle>
          <a:p>
            <a:pPr>
              <a:defRPr/>
            </a:pPr>
            <a:fld id="{868711EB-544A-4405-9B07-930EC371C035}" type="datetime5">
              <a:rPr lang="en-US" smtClean="0"/>
              <a:pPr>
                <a:defRPr/>
              </a:pPr>
              <a:t>1-Aug-24</a:t>
            </a:fld>
            <a:endParaRPr lang="en-US" dirty="0"/>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0DA4E39E-479B-4003-953E-8F945459897C}" type="datetime5">
              <a:rPr lang="en-US" smtClean="0"/>
              <a:pPr>
                <a:defRPr/>
              </a:pPr>
              <a:t>1-Aug-24</a:t>
            </a:fld>
            <a:endParaRPr lang="en-US" dirty="0"/>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1176DFE3-E17F-466C-8AC1-52E2468DF967}" type="datetime5">
              <a:rPr lang="en-US" smtClean="0"/>
              <a:pPr>
                <a:defRPr/>
              </a:pPr>
              <a:t>1-Aug-24</a:t>
            </a:fld>
            <a:endParaRPr lang="en-US" dirty="0"/>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E9595922-CB65-4694-88E1-0389563862D8}" type="datetime5">
              <a:rPr lang="en-US" smtClean="0"/>
              <a:pPr>
                <a:defRPr/>
              </a:pPr>
              <a:t>1-Aug-24</a:t>
            </a:fld>
            <a:endParaRPr lang="en-US" dirty="0"/>
          </a:p>
        </p:txBody>
      </p:sp>
      <p:sp>
        <p:nvSpPr>
          <p:cNvPr id="4" name="Footer Placeholder 3"/>
          <p:cNvSpPr>
            <a:spLocks noGrp="1"/>
          </p:cNvSpPr>
          <p:nvPr>
            <p:ph type="ftr" sz="quarter" idx="11"/>
          </p:nvPr>
        </p:nvSpPr>
        <p:spPr>
          <a:xfrm>
            <a:off x="7239000" y="6477000"/>
            <a:ext cx="1447800" cy="381000"/>
          </a:xfrm>
          <a:prstGeom prst="rect">
            <a:avLst/>
          </a:prstGeom>
        </p:spPr>
        <p:txBody>
          <a:bodyPr/>
          <a:lstStyle/>
          <a:p>
            <a:pPr>
              <a:defRPr/>
            </a:pP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4E9FD4F-3980-456F-B545-8D53309EA37E}" type="datetime5">
              <a:rPr lang="en-US" smtClean="0"/>
              <a:pPr/>
              <a:t>1-Aug-24</a:t>
            </a:fld>
            <a:endParaRPr lang="en-US" dirty="0"/>
          </a:p>
        </p:txBody>
      </p:sp>
      <p:sp>
        <p:nvSpPr>
          <p:cNvPr id="5" name="Footer Placeholder 4"/>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35EB8F-F371-4484-A84C-21A1B01158C7}" type="datetime5">
              <a:rPr lang="en-US" smtClean="0"/>
              <a:pPr/>
              <a:t>1-Aug-24</a:t>
            </a:fld>
            <a:endParaRPr lang="en-US" dirty="0"/>
          </a:p>
        </p:txBody>
      </p:sp>
      <p:sp>
        <p:nvSpPr>
          <p:cNvPr id="5" name="Footer Placeholder 4"/>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C979A4-C0B2-4C81-A4FB-1E5B80AD0B49}" type="datetime5">
              <a:rPr lang="en-US" smtClean="0"/>
              <a:pPr/>
              <a:t>1-Aug-24</a:t>
            </a:fld>
            <a:endParaRPr lang="en-US" dirty="0"/>
          </a:p>
        </p:txBody>
      </p:sp>
      <p:sp>
        <p:nvSpPr>
          <p:cNvPr id="5" name="Footer Placeholder 4"/>
          <p:cNvSpPr>
            <a:spLocks noGrp="1"/>
          </p:cNvSpPr>
          <p:nvPr>
            <p:ph type="ftr" sz="quarter" idx="11"/>
          </p:nvPr>
        </p:nvSpPr>
        <p:spPr>
          <a:xfrm>
            <a:off x="6248400" y="624840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BDE2897-C65B-406D-A588-744D383CA7DE}" type="datetime5">
              <a:rPr lang="en-US" smtClean="0"/>
              <a:pPr/>
              <a:t>1-Aug-24</a:t>
            </a:fld>
            <a:endParaRPr lang="en-US" dirty="0"/>
          </a:p>
        </p:txBody>
      </p:sp>
      <p:sp>
        <p:nvSpPr>
          <p:cNvPr id="6" name="Footer Placeholder 5"/>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3F1FA1-8458-4129-924B-7532EDD86147}" type="datetime5">
              <a:rPr lang="en-US" smtClean="0"/>
              <a:pPr/>
              <a:t>1-Aug-24</a:t>
            </a:fld>
            <a:endParaRPr lang="en-US" dirty="0"/>
          </a:p>
        </p:txBody>
      </p:sp>
      <p:sp>
        <p:nvSpPr>
          <p:cNvPr id="8" name="Footer Placeholder 7"/>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45FE24D-4434-424D-9C75-6E46573DFD75}" type="datetime5">
              <a:rPr lang="en-US" smtClean="0"/>
              <a:pPr/>
              <a:t>1-Aug-24</a:t>
            </a:fld>
            <a:endParaRPr lang="en-US" dirty="0"/>
          </a:p>
        </p:txBody>
      </p:sp>
      <p:sp>
        <p:nvSpPr>
          <p:cNvPr id="4" name="Footer Placeholder 3"/>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12F143-239B-42CE-BE0F-55E3CD594915}" type="datetime5">
              <a:rPr lang="en-US" smtClean="0"/>
              <a:pPr/>
              <a:t>1-Aug-24</a:t>
            </a:fld>
            <a:endParaRPr lang="en-US" dirty="0"/>
          </a:p>
        </p:txBody>
      </p:sp>
      <p:sp>
        <p:nvSpPr>
          <p:cNvPr id="3" name="Footer Placeholder 2"/>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E1413D5B-0279-47B2-AB44-E806A00ECAC5}" type="datetime5">
              <a:rPr lang="en-US" smtClean="0"/>
              <a:pPr>
                <a:defRPr/>
              </a:pPr>
              <a:t>1-Aug-24</a:t>
            </a:fld>
            <a:endParaRPr lang="en-US" dirty="0"/>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EAD920-F682-4A55-B63F-48C8F1CC1283}" type="datetime5">
              <a:rPr lang="en-US" smtClean="0"/>
              <a:pPr/>
              <a:t>1-Aug-24</a:t>
            </a:fld>
            <a:endParaRPr lang="en-US" dirty="0"/>
          </a:p>
        </p:txBody>
      </p:sp>
      <p:sp>
        <p:nvSpPr>
          <p:cNvPr id="6" name="Footer Placeholder 5"/>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917B04-B5F9-4630-A128-87B4B92EA18E}" type="datetime5">
              <a:rPr lang="en-US" smtClean="0"/>
              <a:pPr/>
              <a:t>1-Aug-24</a:t>
            </a:fld>
            <a:endParaRPr lang="en-US" dirty="0"/>
          </a:p>
        </p:txBody>
      </p:sp>
      <p:sp>
        <p:nvSpPr>
          <p:cNvPr id="6" name="Footer Placeholder 5"/>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73A310-130A-439C-B3E5-0906939592AC}" type="datetime5">
              <a:rPr lang="en-US" smtClean="0"/>
              <a:pPr/>
              <a:t>1-Aug-24</a:t>
            </a:fld>
            <a:endParaRPr lang="en-US" dirty="0"/>
          </a:p>
        </p:txBody>
      </p:sp>
      <p:sp>
        <p:nvSpPr>
          <p:cNvPr id="5" name="Footer Placeholder 4"/>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0FB05B-E5CC-4464-9BB7-7BCCF84A07E4}" type="datetime5">
              <a:rPr lang="en-US" smtClean="0"/>
              <a:pPr/>
              <a:t>1-Aug-24</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8A573B2-5186-4EA1-B709-D1438BA10970}" type="datetime5">
              <a:rPr lang="en-US" smtClean="0"/>
              <a:pPr/>
              <a:t>1-Aug-24</a:t>
            </a:fld>
            <a:endParaRPr lang="en-US" dirty="0"/>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E5369F-A3ED-4071-A75D-258CD23F1EC5}" type="datetime5">
              <a:rPr lang="en-US" smtClean="0"/>
              <a:pPr/>
              <a:t>1-Aug-24</a:t>
            </a:fld>
            <a:endParaRPr lang="en-US" dirty="0"/>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E2E41D-AD20-4582-96A9-26AE005D4E42}" type="datetime5">
              <a:rPr lang="en-US" smtClean="0"/>
              <a:pPr/>
              <a:t>1-Aug-24</a:t>
            </a:fld>
            <a:endParaRPr lang="en-US" dirty="0"/>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EA145C0-2AC4-4702-9C85-BED29F3D5C77}" type="datetime5">
              <a:rPr lang="en-US" smtClean="0"/>
              <a:pPr/>
              <a:t>1-Aug-24</a:t>
            </a:fld>
            <a:endParaRPr lang="en-US" dirty="0"/>
          </a:p>
        </p:txBody>
      </p:sp>
      <p:sp>
        <p:nvSpPr>
          <p:cNvPr id="6" name="Footer Placeholder 5"/>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3198E6B-3CEE-468F-BE48-CC50E9D8E64E}" type="datetime5">
              <a:rPr lang="en-US" smtClean="0"/>
              <a:pPr/>
              <a:t>1-Aug-24</a:t>
            </a:fld>
            <a:endParaRPr lang="en-US" dirty="0"/>
          </a:p>
        </p:txBody>
      </p:sp>
      <p:sp>
        <p:nvSpPr>
          <p:cNvPr id="8" name="Footer Placeholder 7"/>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2FACE50-1432-4FE3-B49C-8A04528B6EFC}" type="datetime5">
              <a:rPr lang="en-US" smtClean="0"/>
              <a:pPr/>
              <a:t>1-Aug-24</a:t>
            </a:fld>
            <a:endParaRPr lang="en-US" dirty="0"/>
          </a:p>
        </p:txBody>
      </p:sp>
      <p:sp>
        <p:nvSpPr>
          <p:cNvPr id="4" name="Footer Placeholder 3"/>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9"/>
          <p:cNvSpPr>
            <a:spLocks noGrp="1"/>
          </p:cNvSpPr>
          <p:nvPr>
            <p:ph type="dt" sz="half" idx="10"/>
          </p:nvPr>
        </p:nvSpPr>
        <p:spPr/>
        <p:txBody>
          <a:bodyPr/>
          <a:lstStyle>
            <a:lvl1pPr>
              <a:defRPr/>
            </a:lvl1pPr>
          </a:lstStyle>
          <a:p>
            <a:pPr>
              <a:defRPr/>
            </a:pPr>
            <a:fld id="{BEE568E9-B9E9-4171-B614-6B8CD7508211}" type="datetime5">
              <a:rPr lang="en-US" smtClean="0"/>
              <a:pPr>
                <a:defRPr/>
              </a:pPr>
              <a:t>1-Aug-24</a:t>
            </a:fld>
            <a:endParaRPr lang="en-US" dirty="0"/>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E331A2-936F-4415-B2A7-7A973F13EE44}" type="datetime5">
              <a:rPr lang="en-US" smtClean="0"/>
              <a:pPr/>
              <a:t>1-Aug-24</a:t>
            </a:fld>
            <a:endParaRPr lang="en-US" dirty="0"/>
          </a:p>
        </p:txBody>
      </p:sp>
      <p:sp>
        <p:nvSpPr>
          <p:cNvPr id="3" name="Footer Placeholder 2"/>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6FD456-933D-482B-A38F-44A2D1FBACCD}" type="datetime5">
              <a:rPr lang="en-US" smtClean="0"/>
              <a:pPr/>
              <a:t>1-Aug-24</a:t>
            </a:fld>
            <a:endParaRPr lang="en-US" dirty="0"/>
          </a:p>
        </p:txBody>
      </p:sp>
      <p:sp>
        <p:nvSpPr>
          <p:cNvPr id="6" name="Footer Placeholder 5"/>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665F44-41B5-44CF-9451-A8CFAFD511C5}" type="datetime5">
              <a:rPr lang="en-US" smtClean="0"/>
              <a:pPr/>
              <a:t>1-Aug-24</a:t>
            </a:fld>
            <a:endParaRPr lang="en-US" dirty="0"/>
          </a:p>
        </p:txBody>
      </p:sp>
      <p:sp>
        <p:nvSpPr>
          <p:cNvPr id="6" name="Footer Placeholder 5"/>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20F398-5194-4922-94CC-66A368E58A46}" type="datetime5">
              <a:rPr lang="en-US" smtClean="0"/>
              <a:pPr/>
              <a:t>1-Aug-24</a:t>
            </a:fld>
            <a:endParaRPr lang="en-US" dirty="0"/>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DA51E7-B80F-47BE-909C-C69C302A4ACA}" type="datetime5">
              <a:rPr lang="en-US" smtClean="0"/>
              <a:pPr/>
              <a:t>1-Aug-24</a:t>
            </a:fld>
            <a:endParaRPr lang="en-US" dirty="0"/>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089F4348-0461-4A32-B5EC-44A54333EEB4}" type="datetime5">
              <a:rPr lang="en-US" smtClean="0"/>
              <a:pPr>
                <a:defRPr/>
              </a:pPr>
              <a:t>1-Aug-24</a:t>
            </a:fld>
            <a:endParaRPr lang="en-US" dirty="0"/>
          </a:p>
        </p:txBody>
      </p:sp>
      <p:sp>
        <p:nvSpPr>
          <p:cNvPr id="6"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p:cNvSpPr>
            <a:spLocks noGrp="1"/>
          </p:cNvSpPr>
          <p:nvPr>
            <p:ph type="dt" sz="half" idx="10"/>
          </p:nvPr>
        </p:nvSpPr>
        <p:spPr/>
        <p:txBody>
          <a:bodyPr/>
          <a:lstStyle>
            <a:lvl1pPr>
              <a:defRPr/>
            </a:lvl1pPr>
          </a:lstStyle>
          <a:p>
            <a:pPr>
              <a:defRPr/>
            </a:pPr>
            <a:fld id="{FAE54709-D76C-492B-9E83-DA5CE41081DB}" type="datetime5">
              <a:rPr lang="en-US" smtClean="0"/>
              <a:pPr>
                <a:defRPr/>
              </a:pPr>
              <a:t>1-Aug-24</a:t>
            </a:fld>
            <a:endParaRPr lang="en-US" dirty="0"/>
          </a:p>
        </p:txBody>
      </p:sp>
      <p:sp>
        <p:nvSpPr>
          <p:cNvPr id="8"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5105A5D3-A5C5-41BC-AC1B-78376003971C}" type="datetime5">
              <a:rPr lang="en-US" smtClean="0"/>
              <a:pPr>
                <a:defRPr/>
              </a:pPr>
              <a:t>1-Aug-24</a:t>
            </a:fld>
            <a:endParaRPr lang="en-US" dirty="0"/>
          </a:p>
        </p:txBody>
      </p:sp>
      <p:sp>
        <p:nvSpPr>
          <p:cNvPr id="4"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28EA4A47-561E-465A-A6B1-ADF332ABEB53}" type="datetime5">
              <a:rPr lang="en-US" smtClean="0"/>
              <a:pPr>
                <a:defRPr/>
              </a:pPr>
              <a:t>1-Aug-24</a:t>
            </a:fld>
            <a:endParaRPr lang="en-US" dirty="0"/>
          </a:p>
        </p:txBody>
      </p:sp>
      <p:sp>
        <p:nvSpPr>
          <p:cNvPr id="3"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C4629B9D-76A3-483C-9F6A-540A7409809D}" type="datetime5">
              <a:rPr lang="en-US" smtClean="0"/>
              <a:pPr>
                <a:defRPr/>
              </a:pPr>
              <a:t>1-Aug-24</a:t>
            </a:fld>
            <a:endParaRPr lang="en-US" dirty="0"/>
          </a:p>
        </p:txBody>
      </p:sp>
      <p:sp>
        <p:nvSpPr>
          <p:cNvPr id="6"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dirty="0">
              <a:latin typeface="+mn-lt"/>
              <a:cs typeface="+mn-cs"/>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dirty="0">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dirty="0"/>
              <a:t>Click icon to add picture</a:t>
            </a:r>
          </a:p>
        </p:txBody>
      </p:sp>
      <p:sp>
        <p:nvSpPr>
          <p:cNvPr id="9" name="Date Placeholder 4"/>
          <p:cNvSpPr>
            <a:spLocks noGrp="1"/>
          </p:cNvSpPr>
          <p:nvPr>
            <p:ph type="dt" sz="half" idx="10"/>
          </p:nvPr>
        </p:nvSpPr>
        <p:spPr/>
        <p:txBody>
          <a:bodyPr/>
          <a:lstStyle>
            <a:lvl1pPr>
              <a:defRPr/>
            </a:lvl1pPr>
          </a:lstStyle>
          <a:p>
            <a:pPr>
              <a:defRPr/>
            </a:pPr>
            <a:fld id="{63AE52A7-64DF-4833-A86F-A3F47E2AC27C}" type="datetime5">
              <a:rPr lang="en-US" smtClean="0"/>
              <a:pPr>
                <a:defRPr/>
              </a:pPr>
              <a:t>1-Aug-24</a:t>
            </a:fld>
            <a:endParaRPr lang="en-US" dirty="0"/>
          </a:p>
        </p:txBody>
      </p:sp>
      <p:sp>
        <p:nvSpPr>
          <p:cNvPr id="10" name="Footer Placeholder 5"/>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6"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27"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000">
                <a:solidFill>
                  <a:schemeClr val="tx1"/>
                </a:solidFill>
                <a:latin typeface="+mn-lt"/>
                <a:cs typeface="+mn-cs"/>
              </a:defRPr>
            </a:lvl1pPr>
          </a:lstStyle>
          <a:p>
            <a:pPr>
              <a:defRPr/>
            </a:pPr>
            <a:fld id="{F9D6E878-1374-43BF-9C46-281CCE7F38C1}" type="datetime5">
              <a:rPr lang="en-US" smtClean="0"/>
              <a:pPr>
                <a:defRPr/>
              </a:pPr>
              <a:t>1-Aug-24</a:t>
            </a:fld>
            <a:endParaRPr lang="en-US" dirty="0"/>
          </a:p>
        </p:txBody>
      </p:sp>
    </p:spTree>
  </p:cSld>
  <p:clrMap bg1="lt1" tx1="dk1" bg2="lt2" tx2="dk2" accent1="accent1" accent2="accent2" accent3="accent3" accent4="accent4" accent5="accent5" accent6="accent6" hlink="hlink" folHlink="folHlink"/>
  <p:sldLayoutIdLst>
    <p:sldLayoutId id="2147484565" r:id="rId1"/>
    <p:sldLayoutId id="2147484566" r:id="rId2"/>
    <p:sldLayoutId id="2147484567" r:id="rId3"/>
    <p:sldLayoutId id="2147484568" r:id="rId4"/>
    <p:sldLayoutId id="2147484569" r:id="rId5"/>
    <p:sldLayoutId id="2147484570" r:id="rId6"/>
    <p:sldLayoutId id="2147484571" r:id="rId7"/>
    <p:sldLayoutId id="2147484572" r:id="rId8"/>
    <p:sldLayoutId id="2147484575" r:id="rId9"/>
    <p:sldLayoutId id="2147484573" r:id="rId10"/>
    <p:sldLayoutId id="2147484574" r:id="rId11"/>
    <p:sldLayoutId id="2147484603" r:id="rId12"/>
  </p:sldLayoutIdLst>
  <p:hf hdr="0" ftr="0"/>
  <p:txStyles>
    <p:titleStyle>
      <a:lvl1pPr algn="l" rtl="0" eaLnBrk="0" fontAlgn="base" hangingPunct="0">
        <a:spcBef>
          <a:spcPct val="0"/>
        </a:spcBef>
        <a:spcAft>
          <a:spcPct val="0"/>
        </a:spcAft>
        <a:defRPr sz="3200" kern="1200">
          <a:solidFill>
            <a:schemeClr val="accent1"/>
          </a:solidFill>
          <a:latin typeface="+mj-lt"/>
          <a:ea typeface="+mj-ea"/>
          <a:cs typeface="+mj-cs"/>
        </a:defRPr>
      </a:lvl1pPr>
      <a:lvl2pPr algn="l" rtl="0" eaLnBrk="0" fontAlgn="base" hangingPunct="0">
        <a:spcBef>
          <a:spcPct val="0"/>
        </a:spcBef>
        <a:spcAft>
          <a:spcPct val="0"/>
        </a:spcAft>
        <a:defRPr sz="3200">
          <a:solidFill>
            <a:schemeClr val="accent1"/>
          </a:solidFill>
          <a:latin typeface="Arial" charset="0"/>
        </a:defRPr>
      </a:lvl2pPr>
      <a:lvl3pPr algn="l" rtl="0" eaLnBrk="0" fontAlgn="base" hangingPunct="0">
        <a:spcBef>
          <a:spcPct val="0"/>
        </a:spcBef>
        <a:spcAft>
          <a:spcPct val="0"/>
        </a:spcAft>
        <a:defRPr sz="3200">
          <a:solidFill>
            <a:schemeClr val="accent1"/>
          </a:solidFill>
          <a:latin typeface="Arial" charset="0"/>
        </a:defRPr>
      </a:lvl3pPr>
      <a:lvl4pPr algn="l" rtl="0" eaLnBrk="0" fontAlgn="base" hangingPunct="0">
        <a:spcBef>
          <a:spcPct val="0"/>
        </a:spcBef>
        <a:spcAft>
          <a:spcPct val="0"/>
        </a:spcAft>
        <a:defRPr sz="3200">
          <a:solidFill>
            <a:schemeClr val="accent1"/>
          </a:solidFill>
          <a:latin typeface="Arial" charset="0"/>
        </a:defRPr>
      </a:lvl4pPr>
      <a:lvl5pPr algn="l" rtl="0" eaLnBrk="0" fontAlgn="base" hangingPunct="0">
        <a:spcBef>
          <a:spcPct val="0"/>
        </a:spcBef>
        <a:spcAft>
          <a:spcPct val="0"/>
        </a:spcAft>
        <a:defRPr sz="3200">
          <a:solidFill>
            <a:schemeClr val="accent1"/>
          </a:solidFill>
          <a:latin typeface="Arial"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1pPr>
      <a:lvl2pPr marL="639763" indent="-246063"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2pPr>
      <a:lvl3pPr marL="914400" indent="-246063"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3pPr>
      <a:lvl4pPr marL="1187450" indent="-2095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AB0F85-54C5-4371-92E9-C441160297C0}" type="datetime5">
              <a:rPr lang="en-US" smtClean="0"/>
              <a:pPr/>
              <a:t>1-Aug-24</a:t>
            </a:fld>
            <a:endParaRPr lang="en-US" dirty="0"/>
          </a:p>
        </p:txBody>
      </p:sp>
    </p:spTree>
  </p:cSld>
  <p:clrMap bg1="lt1" tx1="dk1" bg2="lt2" tx2="dk2" accent1="accent1" accent2="accent2" accent3="accent3" accent4="accent4" accent5="accent5" accent6="accent6" hlink="hlink" folHlink="folHlink"/>
  <p:sldLayoutIdLst>
    <p:sldLayoutId id="2147484592" r:id="rId1"/>
    <p:sldLayoutId id="2147484593" r:id="rId2"/>
    <p:sldLayoutId id="2147484594" r:id="rId3"/>
    <p:sldLayoutId id="2147484595" r:id="rId4"/>
    <p:sldLayoutId id="2147484596" r:id="rId5"/>
    <p:sldLayoutId id="2147484597" r:id="rId6"/>
    <p:sldLayoutId id="2147484598" r:id="rId7"/>
    <p:sldLayoutId id="2147484599" r:id="rId8"/>
    <p:sldLayoutId id="2147484600" r:id="rId9"/>
    <p:sldLayoutId id="2147484601" r:id="rId10"/>
    <p:sldLayoutId id="2147484602"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1A4985-C20B-43A0-A3C8-38EB8430E818}" type="datetime5">
              <a:rPr lang="en-US" smtClean="0"/>
              <a:pPr/>
              <a:t>1-Aug-24</a:t>
            </a:fld>
            <a:endParaRPr lang="en-US" dirty="0"/>
          </a:p>
        </p:txBody>
      </p:sp>
    </p:spTree>
  </p:cSld>
  <p:clrMap bg1="lt1" tx1="dk1" bg2="lt2" tx2="dk2" accent1="accent1" accent2="accent2" accent3="accent3" accent4="accent4" accent5="accent5" accent6="accent6" hlink="hlink" folHlink="folHlink"/>
  <p:sldLayoutIdLst>
    <p:sldLayoutId id="2147484580" r:id="rId1"/>
    <p:sldLayoutId id="2147484581" r:id="rId2"/>
    <p:sldLayoutId id="2147484582" r:id="rId3"/>
    <p:sldLayoutId id="2147484583" r:id="rId4"/>
    <p:sldLayoutId id="2147484584" r:id="rId5"/>
    <p:sldLayoutId id="2147484585" r:id="rId6"/>
    <p:sldLayoutId id="2147484586" r:id="rId7"/>
    <p:sldLayoutId id="2147484587" r:id="rId8"/>
    <p:sldLayoutId id="2147484588" r:id="rId9"/>
    <p:sldLayoutId id="2147484589" r:id="rId10"/>
    <p:sldLayoutId id="2147484590"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tile tx="0" ty="0" sx="100000" sy="80000" flip="none" algn="tl"/>
        </a:blipFill>
        <a:effectLst/>
      </p:bgPr>
    </p:bg>
    <p:spTree>
      <p:nvGrpSpPr>
        <p:cNvPr id="1" name=""/>
        <p:cNvGrpSpPr/>
        <p:nvPr/>
      </p:nvGrpSpPr>
      <p:grpSpPr>
        <a:xfrm>
          <a:off x="0" y="0"/>
          <a:ext cx="0" cy="0"/>
          <a:chOff x="0" y="0"/>
          <a:chExt cx="0" cy="0"/>
        </a:xfrm>
      </p:grpSpPr>
      <p:sp>
        <p:nvSpPr>
          <p:cNvPr id="6148" name="Subtitle 2"/>
          <p:cNvSpPr>
            <a:spLocks noGrp="1"/>
          </p:cNvSpPr>
          <p:nvPr>
            <p:ph type="subTitle" idx="1"/>
          </p:nvPr>
        </p:nvSpPr>
        <p:spPr>
          <a:xfrm>
            <a:off x="533400" y="3228536"/>
            <a:ext cx="7924800" cy="1953064"/>
          </a:xfrm>
        </p:spPr>
        <p:txBody>
          <a:bodyPr/>
          <a:lstStyle/>
          <a:p>
            <a:endParaRPr lang="en-US" dirty="0">
              <a:latin typeface="Times New Roman" panose="02020603050405020304" pitchFamily="18" charset="0"/>
              <a:cs typeface="Times New Roman" panose="02020603050405020304" pitchFamily="18" charset="0"/>
            </a:endParaRPr>
          </a:p>
          <a:p>
            <a:r>
              <a:rPr lang="en-US" dirty="0"/>
              <a:t> </a:t>
            </a:r>
            <a:r>
              <a:rPr lang="en-US" dirty="0">
                <a:latin typeface="Times New Roman" panose="02020603050405020304" pitchFamily="18" charset="0"/>
                <a:cs typeface="Times New Roman" panose="02020603050405020304" pitchFamily="18" charset="0"/>
              </a:rPr>
              <a:t>    </a:t>
            </a:r>
          </a:p>
        </p:txBody>
      </p:sp>
      <p:sp>
        <p:nvSpPr>
          <p:cNvPr id="4" name="Date Placeholder 3"/>
          <p:cNvSpPr>
            <a:spLocks noGrp="1"/>
          </p:cNvSpPr>
          <p:nvPr>
            <p:ph type="dt" sz="half" idx="10"/>
          </p:nvPr>
        </p:nvSpPr>
        <p:spPr/>
        <p:txBody>
          <a:bodyPr/>
          <a:lstStyle/>
          <a:p>
            <a:pPr>
              <a:defRPr/>
            </a:pPr>
            <a:fld id="{1DCBEF2C-2FC6-4550-AD19-8608845C5ED5}" type="datetime5">
              <a:rPr lang="en-US" smtClean="0">
                <a:latin typeface="Times New Roman" panose="02020603050405020304" pitchFamily="18" charset="0"/>
                <a:cs typeface="Times New Roman" panose="02020603050405020304" pitchFamily="18" charset="0"/>
              </a:rPr>
              <a:pPr>
                <a:defRPr/>
              </a:pPr>
              <a:t>1-Aug-24</a:t>
            </a:fld>
            <a:endParaRPr lang="en-US" dirty="0">
              <a:latin typeface="Times New Roman" panose="02020603050405020304" pitchFamily="18" charset="0"/>
              <a:cs typeface="Times New Roman" panose="02020603050405020304" pitchFamily="18" charset="0"/>
            </a:endParaRPr>
          </a:p>
        </p:txBody>
      </p:sp>
      <p:sp>
        <p:nvSpPr>
          <p:cNvPr id="6" name="TextBox 5"/>
          <p:cNvSpPr txBox="1"/>
          <p:nvPr/>
        </p:nvSpPr>
        <p:spPr>
          <a:xfrm>
            <a:off x="2987824" y="-2416"/>
            <a:ext cx="6108091" cy="1631216"/>
          </a:xfrm>
          <a:prstGeom prst="rect">
            <a:avLst/>
          </a:prstGeom>
          <a:noFill/>
        </p:spPr>
        <p:txBody>
          <a:bodyPr wrap="square" rtlCol="0">
            <a:spAutoFit/>
          </a:bodyPr>
          <a:lstStyle/>
          <a:p>
            <a:pPr algn="ctr"/>
            <a:r>
              <a:rPr lang="en-US" sz="2400" b="1" dirty="0">
                <a:ln w="0"/>
                <a:solidFill>
                  <a:srgbClr val="0000FF"/>
                </a:solidFill>
                <a:effectLst>
                  <a:outerShdw blurRad="38100" dist="25400" dir="5400000" algn="ctr" rotWithShape="0">
                    <a:srgbClr val="6E747A">
                      <a:alpha val="43000"/>
                    </a:srgbClr>
                  </a:outerShdw>
                </a:effectLst>
                <a:latin typeface="Times New Roman" pitchFamily="18" charset="0"/>
                <a:cs typeface="Times New Roman" pitchFamily="18" charset="0"/>
              </a:rPr>
              <a:t>KONGU ENGINEERING COLLEGE</a:t>
            </a:r>
            <a:r>
              <a:rPr lang="en-US" b="1" dirty="0">
                <a:ln w="0"/>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rPr>
              <a:t> </a:t>
            </a:r>
          </a:p>
          <a:p>
            <a:pPr algn="ctr">
              <a:spcAft>
                <a:spcPts val="600"/>
              </a:spcAft>
            </a:pPr>
            <a:r>
              <a:rPr lang="en-US" sz="1200" b="1" dirty="0">
                <a:ln w="0"/>
                <a:solidFill>
                  <a:schemeClr val="accent6">
                    <a:lumMod val="50000"/>
                  </a:schemeClr>
                </a:solidFill>
                <a:effectLst>
                  <a:outerShdw blurRad="38100" dist="25400" dir="5400000" algn="ctr" rotWithShape="0">
                    <a:srgbClr val="6E747A">
                      <a:alpha val="43000"/>
                    </a:srgbClr>
                  </a:outerShdw>
                </a:effectLst>
                <a:latin typeface="Times New Roman" pitchFamily="18" charset="0"/>
                <a:cs typeface="Times New Roman" pitchFamily="18" charset="0"/>
              </a:rPr>
              <a:t>PERUNDURAI ERODE-638060</a:t>
            </a:r>
          </a:p>
          <a:p>
            <a:pPr algn="ctr"/>
            <a:endParaRPr lang="en-US" sz="1050" b="1" dirty="0">
              <a:ln w="0"/>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endParaRPr>
          </a:p>
          <a:p>
            <a:pPr algn="ctr">
              <a:spcAft>
                <a:spcPts val="600"/>
              </a:spcAft>
            </a:pPr>
            <a:r>
              <a:rPr lang="en-US" sz="2400" b="1" dirty="0">
                <a:ln w="0"/>
                <a:solidFill>
                  <a:srgbClr val="0000FF"/>
                </a:solidFill>
                <a:effectLst>
                  <a:outerShdw blurRad="38100" dist="25400" dir="5400000" algn="ctr" rotWithShape="0">
                    <a:srgbClr val="6E747A">
                      <a:alpha val="43000"/>
                    </a:srgbClr>
                  </a:outerShdw>
                </a:effectLst>
                <a:latin typeface="Times New Roman" pitchFamily="18" charset="0"/>
                <a:cs typeface="Times New Roman" pitchFamily="18" charset="0"/>
              </a:rPr>
              <a:t>DEPARTMENT NAME</a:t>
            </a:r>
          </a:p>
          <a:p>
            <a:pPr algn="ctr"/>
            <a:r>
              <a:rPr lang="en-US" b="1" dirty="0">
                <a:ln w="0"/>
                <a:solidFill>
                  <a:srgbClr val="FF0000"/>
                </a:solidFill>
                <a:effectLst>
                  <a:outerShdw blurRad="38100" dist="25400" dir="5400000" algn="ctr" rotWithShape="0">
                    <a:srgbClr val="6E747A">
                      <a:alpha val="43000"/>
                    </a:srgbClr>
                  </a:outerShdw>
                </a:effectLst>
                <a:latin typeface="Times New Roman" pitchFamily="18" charset="0"/>
                <a:cs typeface="Times New Roman" pitchFamily="18" charset="0"/>
              </a:rPr>
              <a:t>KEC IDEATHON</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1556049" y="1696571"/>
            <a:ext cx="8158691" cy="1015663"/>
          </a:xfrm>
          <a:prstGeom prst="rect">
            <a:avLst/>
          </a:prstGeom>
          <a:noFill/>
        </p:spPr>
        <p:txBody>
          <a:bodyPr wrap="square" rtlCol="0">
            <a:spAutoFit/>
          </a:bodyPr>
          <a:lstStyle/>
          <a:p>
            <a:pPr algn="ctr"/>
            <a:r>
              <a:rPr lang="en-US" sz="3000" b="1" dirty="0">
                <a:solidFill>
                  <a:srgbClr val="FF0000"/>
                </a:solidFill>
                <a:latin typeface="Times New Roman" pitchFamily="18" charset="0"/>
                <a:cs typeface="Times New Roman" pitchFamily="18" charset="0"/>
              </a:rPr>
              <a:t>Promotional Website for </a:t>
            </a:r>
          </a:p>
          <a:p>
            <a:pPr algn="ctr"/>
            <a:r>
              <a:rPr lang="en-US" sz="3000" b="1" dirty="0">
                <a:solidFill>
                  <a:srgbClr val="FF0000"/>
                </a:solidFill>
                <a:latin typeface="Times New Roman" pitchFamily="18" charset="0"/>
                <a:cs typeface="Times New Roman" pitchFamily="18" charset="0"/>
              </a:rPr>
              <a:t>Software Training Center</a:t>
            </a:r>
          </a:p>
        </p:txBody>
      </p:sp>
      <p:sp>
        <p:nvSpPr>
          <p:cNvPr id="2" name="TextBox 1">
            <a:extLst>
              <a:ext uri="{FF2B5EF4-FFF2-40B4-BE49-F238E27FC236}">
                <a16:creationId xmlns:a16="http://schemas.microsoft.com/office/drawing/2014/main" id="{AF02AFFD-8CB1-4416-B227-37B6A21D8984}"/>
              </a:ext>
            </a:extLst>
          </p:cNvPr>
          <p:cNvSpPr txBox="1"/>
          <p:nvPr/>
        </p:nvSpPr>
        <p:spPr>
          <a:xfrm>
            <a:off x="3035909" y="2656264"/>
            <a:ext cx="6108091" cy="3785652"/>
          </a:xfrm>
          <a:prstGeom prst="rect">
            <a:avLst/>
          </a:prstGeom>
          <a:noFill/>
        </p:spPr>
        <p:txBody>
          <a:bodyPr wrap="square" rtlCol="0">
            <a:spAutoFit/>
          </a:bodyPr>
          <a:lstStyle/>
          <a:p>
            <a:endParaRPr lang="en-US" sz="20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endParaRPr>
          </a:p>
          <a:p>
            <a:r>
              <a:rPr lang="en-US" sz="20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Team Members:</a:t>
            </a:r>
          </a:p>
          <a:p>
            <a:r>
              <a:rPr lang="en-US" sz="20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                             </a:t>
            </a:r>
            <a:r>
              <a:rPr lang="en-IN" b="1" dirty="0" err="1"/>
              <a:t>Angappan</a:t>
            </a:r>
            <a:r>
              <a:rPr lang="en-IN" b="1" dirty="0"/>
              <a:t> N(22BIR003) </a:t>
            </a:r>
            <a:r>
              <a:rPr lang="en-US" b="1" dirty="0">
                <a:solidFill>
                  <a:schemeClr val="tx1">
                    <a:lumMod val="95000"/>
                    <a:lumOff val="5000"/>
                  </a:schemeClr>
                </a:solidFill>
                <a:latin typeface="Times New Roman" pitchFamily="18" charset="0"/>
                <a:ea typeface="Cambria" panose="02040503050406030204" pitchFamily="18" charset="0"/>
                <a:cs typeface="Times New Roman" pitchFamily="18" charset="0"/>
              </a:rPr>
              <a:t>                                 		</a:t>
            </a:r>
            <a:r>
              <a:rPr lang="en-IN" b="1" dirty="0"/>
              <a:t>Gokula </a:t>
            </a:r>
            <a:r>
              <a:rPr lang="en-IN" b="1" dirty="0" err="1"/>
              <a:t>shankar</a:t>
            </a:r>
            <a:r>
              <a:rPr lang="en-IN" b="1" dirty="0"/>
              <a:t> T.K(22BIR011)</a:t>
            </a:r>
            <a:endParaRPr lang="en-US" b="1" dirty="0">
              <a:solidFill>
                <a:schemeClr val="tx1">
                  <a:lumMod val="95000"/>
                  <a:lumOff val="5000"/>
                </a:schemeClr>
              </a:solidFill>
              <a:latin typeface="Times New Roman" pitchFamily="18" charset="0"/>
              <a:ea typeface="Cambria" panose="02040503050406030204" pitchFamily="18" charset="0"/>
              <a:cs typeface="Times New Roman" pitchFamily="18" charset="0"/>
            </a:endParaRPr>
          </a:p>
          <a:p>
            <a:r>
              <a:rPr lang="en-US" b="1" dirty="0">
                <a:solidFill>
                  <a:schemeClr val="tx1">
                    <a:lumMod val="95000"/>
                    <a:lumOff val="5000"/>
                  </a:schemeClr>
                </a:solidFill>
                <a:latin typeface="Times New Roman" pitchFamily="18" charset="0"/>
                <a:ea typeface="Cambria" panose="02040503050406030204" pitchFamily="18" charset="0"/>
                <a:cs typeface="Times New Roman" pitchFamily="18" charset="0"/>
              </a:rPr>
              <a:t>                                </a:t>
            </a:r>
            <a:r>
              <a:rPr lang="en-IN" b="1" dirty="0"/>
              <a:t>Pavish K(22BIR036)</a:t>
            </a:r>
          </a:p>
          <a:p>
            <a:endParaRPr lang="en-IN" b="1" dirty="0"/>
          </a:p>
          <a:p>
            <a:r>
              <a:rPr lang="en-IN" sz="2000" b="1" dirty="0">
                <a:solidFill>
                  <a:srgbClr val="FF0000"/>
                </a:solidFill>
                <a:latin typeface="Times New Roman" pitchFamily="18" charset="0"/>
                <a:ea typeface="Cambria" panose="02040503050406030204" pitchFamily="18" charset="0"/>
                <a:cs typeface="Times New Roman" pitchFamily="18" charset="0"/>
              </a:rPr>
              <a:t>Technology</a:t>
            </a:r>
            <a:r>
              <a:rPr lang="en-IN" sz="2000" b="1" dirty="0">
                <a:solidFill>
                  <a:schemeClr val="tx1">
                    <a:lumMod val="95000"/>
                    <a:lumOff val="5000"/>
                  </a:schemeClr>
                </a:solidFill>
                <a:latin typeface="Times New Roman" pitchFamily="18" charset="0"/>
                <a:ea typeface="Cambria" panose="02040503050406030204" pitchFamily="18" charset="0"/>
                <a:cs typeface="Times New Roman" pitchFamily="18" charset="0"/>
              </a:rPr>
              <a:t> </a:t>
            </a:r>
            <a:r>
              <a:rPr lang="en-IN" sz="2000" b="1" dirty="0">
                <a:solidFill>
                  <a:srgbClr val="FF0000"/>
                </a:solidFill>
                <a:latin typeface="Times New Roman" pitchFamily="18" charset="0"/>
                <a:ea typeface="Cambria" panose="02040503050406030204" pitchFamily="18" charset="0"/>
                <a:cs typeface="Times New Roman" pitchFamily="18" charset="0"/>
              </a:rPr>
              <a:t>Readiness Level :  </a:t>
            </a:r>
            <a:r>
              <a:rPr lang="en-IN" b="1" dirty="0">
                <a:solidFill>
                  <a:schemeClr val="tx1">
                    <a:lumMod val="95000"/>
                    <a:lumOff val="5000"/>
                  </a:schemeClr>
                </a:solidFill>
                <a:latin typeface="Times New Roman" pitchFamily="18" charset="0"/>
                <a:ea typeface="Cambria" panose="02040503050406030204" pitchFamily="18" charset="0"/>
                <a:cs typeface="Times New Roman" pitchFamily="18" charset="0"/>
              </a:rPr>
              <a:t>FIRST REVIEW</a:t>
            </a:r>
            <a:endParaRPr lang="en-US" b="1" dirty="0">
              <a:solidFill>
                <a:schemeClr val="tx1">
                  <a:lumMod val="95000"/>
                  <a:lumOff val="5000"/>
                </a:schemeClr>
              </a:solidFill>
              <a:latin typeface="Times New Roman" pitchFamily="18" charset="0"/>
              <a:ea typeface="Cambria" panose="02040503050406030204" pitchFamily="18" charset="0"/>
              <a:cs typeface="Times New Roman" pitchFamily="18" charset="0"/>
            </a:endParaRPr>
          </a:p>
          <a:p>
            <a:endParaRPr lang="en-US" b="1" dirty="0">
              <a:solidFill>
                <a:schemeClr val="tx1">
                  <a:lumMod val="95000"/>
                  <a:lumOff val="5000"/>
                </a:schemeClr>
              </a:solidFill>
              <a:latin typeface="Times New Roman" pitchFamily="18" charset="0"/>
              <a:ea typeface="Cambria" panose="02040503050406030204" pitchFamily="18" charset="0"/>
              <a:cs typeface="Times New Roman" pitchFamily="18" charset="0"/>
            </a:endParaRPr>
          </a:p>
          <a:p>
            <a:r>
              <a:rPr lang="en-US"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Team Mentor with Designation and Department:</a:t>
            </a:r>
          </a:p>
          <a:p>
            <a:endParaRPr lang="en-US" b="1" dirty="0">
              <a:solidFill>
                <a:schemeClr val="tx1">
                  <a:lumMod val="95000"/>
                  <a:lumOff val="5000"/>
                </a:schemeClr>
              </a:solidFill>
              <a:latin typeface="Times New Roman" pitchFamily="18" charset="0"/>
              <a:ea typeface="Cambria" panose="02040503050406030204" pitchFamily="18" charset="0"/>
              <a:cs typeface="Times New Roman" pitchFamily="18" charset="0"/>
            </a:endParaRPr>
          </a:p>
          <a:p>
            <a:r>
              <a:rPr lang="en-IN" b="1" dirty="0"/>
              <a:t>		Dr </a:t>
            </a:r>
            <a:r>
              <a:rPr lang="en-IN" b="1" dirty="0" err="1"/>
              <a:t>A.Muthusamy</a:t>
            </a:r>
            <a:r>
              <a:rPr lang="en-IN" b="1" dirty="0"/>
              <a:t> </a:t>
            </a:r>
            <a:r>
              <a:rPr lang="en-US" b="1" dirty="0">
                <a:latin typeface="Times New Roman" panose="02020603050405020304" pitchFamily="18" charset="0"/>
                <a:ea typeface="Cambria" panose="02040503050406030204" pitchFamily="18" charset="0"/>
                <a:cs typeface="Times New Roman" panose="02020603050405020304" pitchFamily="18" charset="0"/>
              </a:rPr>
              <a:t>M.C.A.,</a:t>
            </a:r>
            <a:r>
              <a:rPr lang="en-US" b="1" dirty="0" err="1">
                <a:latin typeface="Times New Roman" panose="02020603050405020304" pitchFamily="18" charset="0"/>
                <a:ea typeface="Cambria" panose="02040503050406030204" pitchFamily="18" charset="0"/>
                <a:cs typeface="Times New Roman" panose="02020603050405020304" pitchFamily="18" charset="0"/>
              </a:rPr>
              <a:t>Ph.D</a:t>
            </a:r>
            <a:r>
              <a:rPr lang="en-US" b="1" dirty="0">
                <a:latin typeface="Times New Roman" panose="02020603050405020304" pitchFamily="18" charset="0"/>
                <a:ea typeface="Cambria" panose="02040503050406030204" pitchFamily="18" charset="0"/>
                <a:cs typeface="Times New Roman" panose="02020603050405020304" pitchFamily="18" charset="0"/>
              </a:rPr>
              <a:t>.,</a:t>
            </a:r>
          </a:p>
          <a:p>
            <a:endParaRPr lang="en-US" b="1" dirty="0">
              <a:solidFill>
                <a:schemeClr val="tx1">
                  <a:lumMod val="95000"/>
                  <a:lumOff val="5000"/>
                </a:schemeClr>
              </a:solidFill>
              <a:latin typeface="Times New Roman" pitchFamily="18" charset="0"/>
              <a:ea typeface="Cambria" panose="02040503050406030204" pitchFamily="18" charset="0"/>
              <a:cs typeface="Times New Roman" pitchFamily="18" charset="0"/>
            </a:endParaRPr>
          </a:p>
          <a:p>
            <a:r>
              <a:rPr lang="en-IN" b="1"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3244" y="4929890"/>
            <a:ext cx="1512167" cy="654189"/>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1521" y="5697902"/>
            <a:ext cx="1619672" cy="583063"/>
          </a:xfrm>
          <a:prstGeom prst="rect">
            <a:avLst/>
          </a:prstGeom>
        </p:spPr>
      </p:pic>
      <p:sp>
        <p:nvSpPr>
          <p:cNvPr id="13" name="Rectangle 12"/>
          <p:cNvSpPr/>
          <p:nvPr/>
        </p:nvSpPr>
        <p:spPr>
          <a:xfrm>
            <a:off x="81289" y="3513794"/>
            <a:ext cx="2108269" cy="369332"/>
          </a:xfrm>
          <a:prstGeom prst="rect">
            <a:avLst/>
          </a:prstGeom>
        </p:spPr>
        <p:txBody>
          <a:bodyPr wrap="none">
            <a:spAutoFit/>
          </a:bodyPr>
          <a:lstStyle/>
          <a:p>
            <a:r>
              <a:rPr lang="en-US"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In association with:</a:t>
            </a:r>
            <a:endParaRPr lang="en-US" sz="1200" b="1" dirty="0">
              <a:latin typeface="Times New Roman" pitchFamily="18" charset="0"/>
              <a:ea typeface="Cambria" panose="02040503050406030204" pitchFamily="18" charset="0"/>
              <a:cs typeface="Times New Roman" pitchFamily="18" charset="0"/>
            </a:endParaRPr>
          </a:p>
        </p:txBody>
      </p:sp>
      <p:pic>
        <p:nvPicPr>
          <p:cNvPr id="16" name="Picture 15" descr="F:\KEC\IIC\EMDC Logo.jpg"/>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6849" y="3922859"/>
            <a:ext cx="777151" cy="839312"/>
          </a:xfrm>
          <a:prstGeom prst="rect">
            <a:avLst/>
          </a:prstGeom>
          <a:noFill/>
          <a:ln>
            <a:noFill/>
          </a:ln>
        </p:spPr>
      </p:pic>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13517"/>
            <a:ext cx="1259632" cy="1517856"/>
          </a:xfrm>
          <a:prstGeom prst="rect">
            <a:avLst/>
          </a:prstGeom>
        </p:spPr>
      </p:pic>
      <p:pic>
        <p:nvPicPr>
          <p:cNvPr id="18" name="Picture 17" descr="G:\TBI\TBI@KEC Logos\K Transform\6-5x4 product centre.jpg"/>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308301" y="1335590"/>
            <a:ext cx="1713898" cy="1490467"/>
          </a:xfrm>
          <a:prstGeom prst="rect">
            <a:avLst/>
          </a:prstGeom>
          <a:noFill/>
          <a:ln>
            <a:noFill/>
          </a:ln>
        </p:spPr>
      </p:pic>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762000" y="85725"/>
            <a:ext cx="8229600" cy="1143000"/>
          </a:xfrm>
        </p:spPr>
        <p:txBody>
          <a:bodyPr/>
          <a:lstStyle/>
          <a:p>
            <a:pPr algn="ctr" eaLnBrk="1" hangingPunct="1"/>
            <a:r>
              <a:rPr lang="en-US" altLang="en-US" sz="4000" dirty="0">
                <a:solidFill>
                  <a:srgbClr val="0000FF"/>
                </a:solidFill>
                <a:latin typeface="Times New Roman" panose="02020603050405020304" pitchFamily="18" charset="0"/>
                <a:ea typeface="MS PGothic" panose="020B0600070205080204" pitchFamily="34" charset="-128"/>
                <a:cs typeface="Times New Roman" panose="02020603050405020304" pitchFamily="18" charset="0"/>
              </a:rPr>
              <a:t>Introduction</a:t>
            </a:r>
            <a:endParaRPr lang="en-US" altLang="en-US" sz="4000" dirty="0">
              <a:solidFill>
                <a:srgbClr val="0000FF"/>
              </a:solidFill>
              <a:latin typeface="Times New Roman" panose="02020603050405020304" pitchFamily="18" charset="0"/>
              <a:cs typeface="Times New Roman" panose="02020603050405020304" pitchFamily="18" charset="0"/>
            </a:endParaRPr>
          </a:p>
        </p:txBody>
      </p:sp>
      <p:sp>
        <p:nvSpPr>
          <p:cNvPr id="15363" name="Slide Number Placeholder 4"/>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rIns="91440"/>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fld id="{95DFB051-9E2E-4191-A78C-24BEC80B8791}" type="slidenum">
              <a:rPr lang="en-US" altLang="en-US">
                <a:solidFill>
                  <a:srgbClr val="FFFFFF"/>
                </a:solidFill>
              </a:rPr>
              <a:pPr/>
              <a:t>2</a:t>
            </a:fld>
            <a:endParaRPr lang="en-US" altLang="en-US">
              <a:solidFill>
                <a:srgbClr val="FFFFFF"/>
              </a:solidFill>
            </a:endParaRPr>
          </a:p>
        </p:txBody>
      </p:sp>
      <p:sp>
        <p:nvSpPr>
          <p:cNvPr id="3" name="Content Placeholder 2"/>
          <p:cNvSpPr>
            <a:spLocks noGrp="1"/>
          </p:cNvSpPr>
          <p:nvPr>
            <p:ph sz="quarter" idx="1"/>
          </p:nvPr>
        </p:nvSpPr>
        <p:spPr>
          <a:xfrm>
            <a:off x="683567" y="1527175"/>
            <a:ext cx="8229601" cy="4103695"/>
          </a:xfrm>
        </p:spPr>
        <p:txBody>
          <a:bodyPr>
            <a:normAutofit/>
          </a:bodyPr>
          <a:lstStyle/>
          <a:p>
            <a:pPr algn="just"/>
            <a:r>
              <a:rPr lang="en-US" dirty="0"/>
              <a:t>Our project aims to design and develop a promotional website for our software training center to attract potential clients and showcase our comprehensive offerings. Unlike existing solutions that often lack user-friendly interfaces and detailed product information, our website will provide an intuitive and engaging user experience. </a:t>
            </a:r>
          </a:p>
          <a:p>
            <a:pPr algn="just"/>
            <a:r>
              <a:rPr lang="en-US" dirty="0"/>
              <a:t>It will feature detailed descriptions of all available product and services, including the advantages of each product and services, and suggest appropriate courses for students. </a:t>
            </a:r>
          </a:p>
          <a:p>
            <a:pPr algn="just"/>
            <a:r>
              <a:rPr lang="en-US" dirty="0"/>
              <a:t>This approach makes it easier for prospective students to find and enroll in the right programs for their career advancement. Our solution addresses the gaps in current promotional websites by focusing on usability, accessibility, and comprehensive content.</a:t>
            </a:r>
            <a:endParaRPr lang="en-US" dirty="0">
              <a:latin typeface="Times New Roman" panose="02020603050405020304" pitchFamily="18" charset="0"/>
              <a:cs typeface="Times New Roman" panose="02020603050405020304" pitchFamily="18" charset="0"/>
            </a:endParaRPr>
          </a:p>
        </p:txBody>
      </p:sp>
      <p:pic>
        <p:nvPicPr>
          <p:cNvPr id="6" name="Picture 5" descr="kec2blackborder png.PNG"/>
          <p:cNvPicPr>
            <a:picLocks noChangeAspect="1"/>
          </p:cNvPicPr>
          <p:nvPr/>
        </p:nvPicPr>
        <p:blipFill>
          <a:blip r:embed="rId3" cstate="print"/>
          <a:stretch>
            <a:fillRect/>
          </a:stretch>
        </p:blipFill>
        <p:spPr>
          <a:xfrm>
            <a:off x="0" y="-12038"/>
            <a:ext cx="508210" cy="632726"/>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70556" y="85116"/>
            <a:ext cx="952267" cy="411967"/>
          </a:xfrm>
          <a:prstGeom prst="rect">
            <a:avLst/>
          </a:prstGeom>
        </p:spPr>
      </p:pic>
    </p:spTree>
    <p:extLst>
      <p:ext uri="{BB962C8B-B14F-4D97-AF65-F5344CB8AC3E}">
        <p14:creationId xmlns:p14="http://schemas.microsoft.com/office/powerpoint/2010/main" val="1784494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762000" y="85725"/>
            <a:ext cx="8229600" cy="1143000"/>
          </a:xfrm>
        </p:spPr>
        <p:txBody>
          <a:bodyPr/>
          <a:lstStyle/>
          <a:p>
            <a:pPr algn="ctr" eaLnBrk="1" hangingPunct="1"/>
            <a:r>
              <a:rPr lang="en-US" altLang="en-US" sz="4000" dirty="0">
                <a:solidFill>
                  <a:srgbClr val="0000FF"/>
                </a:solidFill>
                <a:latin typeface="Times New Roman" panose="02020603050405020304" pitchFamily="18" charset="0"/>
                <a:cs typeface="Times New Roman" panose="02020603050405020304" pitchFamily="18" charset="0"/>
              </a:rPr>
              <a:t>Use Case Diagram</a:t>
            </a:r>
          </a:p>
        </p:txBody>
      </p:sp>
      <p:sp>
        <p:nvSpPr>
          <p:cNvPr id="15363" name="Slide Number Placeholder 4"/>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rIns="91440"/>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fld id="{95DFB051-9E2E-4191-A78C-24BEC80B8791}" type="slidenum">
              <a:rPr lang="en-US" altLang="en-US">
                <a:solidFill>
                  <a:srgbClr val="FFFFFF"/>
                </a:solidFill>
              </a:rPr>
              <a:pPr/>
              <a:t>3</a:t>
            </a:fld>
            <a:endParaRPr lang="en-US" altLang="en-US">
              <a:solidFill>
                <a:srgbClr val="FFFFFF"/>
              </a:solidFill>
            </a:endParaRPr>
          </a:p>
        </p:txBody>
      </p:sp>
      <p:pic>
        <p:nvPicPr>
          <p:cNvPr id="6" name="Picture 5" descr="kec2blackborder png.PNG"/>
          <p:cNvPicPr>
            <a:picLocks noChangeAspect="1"/>
          </p:cNvPicPr>
          <p:nvPr/>
        </p:nvPicPr>
        <p:blipFill>
          <a:blip r:embed="rId3" cstate="print"/>
          <a:stretch>
            <a:fillRect/>
          </a:stretch>
        </p:blipFill>
        <p:spPr>
          <a:xfrm>
            <a:off x="0" y="-12038"/>
            <a:ext cx="508210" cy="632726"/>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70556" y="85116"/>
            <a:ext cx="952267" cy="411967"/>
          </a:xfrm>
          <a:prstGeom prst="rect">
            <a:avLst/>
          </a:prstGeom>
        </p:spPr>
      </p:pic>
      <p:pic>
        <p:nvPicPr>
          <p:cNvPr id="8" name="Content Placeholder 7">
            <a:extLst>
              <a:ext uri="{FF2B5EF4-FFF2-40B4-BE49-F238E27FC236}">
                <a16:creationId xmlns:a16="http://schemas.microsoft.com/office/drawing/2014/main" id="{A5E1B57E-7A90-137E-EA8D-F211C362593B}"/>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1399732" y="1700809"/>
            <a:ext cx="6628652" cy="4523460"/>
          </a:xfrm>
        </p:spPr>
      </p:pic>
    </p:spTree>
    <p:extLst>
      <p:ext uri="{BB962C8B-B14F-4D97-AF65-F5344CB8AC3E}">
        <p14:creationId xmlns:p14="http://schemas.microsoft.com/office/powerpoint/2010/main" val="1562584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622663" y="241300"/>
            <a:ext cx="8229600" cy="1143000"/>
          </a:xfrm>
        </p:spPr>
        <p:txBody>
          <a:bodyPr/>
          <a:lstStyle/>
          <a:p>
            <a:pPr algn="ctr" eaLnBrk="1" hangingPunct="1"/>
            <a:r>
              <a:rPr lang="en-US" altLang="en-US" sz="4000" dirty="0">
                <a:solidFill>
                  <a:srgbClr val="0000FF"/>
                </a:solidFill>
                <a:latin typeface="Times New Roman" panose="02020603050405020304" pitchFamily="18" charset="0"/>
                <a:cs typeface="Times New Roman" panose="02020603050405020304" pitchFamily="18" charset="0"/>
              </a:rPr>
              <a:t>Data Flow Diagram : Leve 0</a:t>
            </a:r>
          </a:p>
        </p:txBody>
      </p:sp>
      <p:sp>
        <p:nvSpPr>
          <p:cNvPr id="17411" name="Slide Number Placeholder 4"/>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rIns="91440"/>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fld id="{ED357739-F070-4EFC-A6E5-5A83E9C68C58}" type="slidenum">
              <a:rPr lang="en-US" altLang="en-US">
                <a:solidFill>
                  <a:srgbClr val="FFFFFF"/>
                </a:solidFill>
              </a:rPr>
              <a:pPr/>
              <a:t>4</a:t>
            </a:fld>
            <a:endParaRPr lang="en-US" altLang="en-US">
              <a:solidFill>
                <a:srgbClr val="FFFFFF"/>
              </a:solidFill>
            </a:endParaRPr>
          </a:p>
        </p:txBody>
      </p:sp>
      <p:sp>
        <p:nvSpPr>
          <p:cNvPr id="17413" name="Date Placeholder 3"/>
          <p:cNvSpPr txBox="1">
            <a:spLocks/>
          </p:cNvSpPr>
          <p:nvPr/>
        </p:nvSpPr>
        <p:spPr bwMode="auto">
          <a:xfrm>
            <a:off x="533400" y="6251575"/>
            <a:ext cx="228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pPr eaLnBrk="1" hangingPunct="1"/>
            <a:endParaRPr lang="en-US" altLang="en-US">
              <a:latin typeface="Book Antiqua" panose="02040602050305030304" pitchFamily="18" charset="0"/>
            </a:endParaRPr>
          </a:p>
        </p:txBody>
      </p:sp>
      <p:pic>
        <p:nvPicPr>
          <p:cNvPr id="7" name="Picture 6" descr="kec2blackborder png.PNG"/>
          <p:cNvPicPr>
            <a:picLocks noChangeAspect="1"/>
          </p:cNvPicPr>
          <p:nvPr/>
        </p:nvPicPr>
        <p:blipFill>
          <a:blip r:embed="rId2" cstate="print"/>
          <a:stretch>
            <a:fillRect/>
          </a:stretch>
        </p:blipFill>
        <p:spPr>
          <a:xfrm>
            <a:off x="0" y="52612"/>
            <a:ext cx="508210" cy="632726"/>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0556" y="85116"/>
            <a:ext cx="952267" cy="411967"/>
          </a:xfrm>
          <a:prstGeom prst="rect">
            <a:avLst/>
          </a:prstGeom>
        </p:spPr>
      </p:pic>
      <p:pic>
        <p:nvPicPr>
          <p:cNvPr id="12" name="Content Placeholder 11">
            <a:extLst>
              <a:ext uri="{FF2B5EF4-FFF2-40B4-BE49-F238E27FC236}">
                <a16:creationId xmlns:a16="http://schemas.microsoft.com/office/drawing/2014/main" id="{A8F7B888-CD9E-87A9-3160-8467791DC9C4}"/>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418785" y="2600905"/>
            <a:ext cx="6306430" cy="3057952"/>
          </a:xfrm>
        </p:spPr>
      </p:pic>
    </p:spTree>
    <p:extLst>
      <p:ext uri="{BB962C8B-B14F-4D97-AF65-F5344CB8AC3E}">
        <p14:creationId xmlns:p14="http://schemas.microsoft.com/office/powerpoint/2010/main" val="1984798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622663" y="241300"/>
            <a:ext cx="8229600" cy="1143000"/>
          </a:xfrm>
        </p:spPr>
        <p:txBody>
          <a:bodyPr/>
          <a:lstStyle/>
          <a:p>
            <a:pPr algn="ctr" eaLnBrk="1" hangingPunct="1"/>
            <a:r>
              <a:rPr lang="en-US" altLang="en-US" sz="4000" dirty="0">
                <a:solidFill>
                  <a:srgbClr val="0000FF"/>
                </a:solidFill>
                <a:latin typeface="Times New Roman" panose="02020603050405020304" pitchFamily="18" charset="0"/>
                <a:cs typeface="Times New Roman" panose="02020603050405020304" pitchFamily="18" charset="0"/>
              </a:rPr>
              <a:t>Data Flow Diagram : Leve 01</a:t>
            </a:r>
          </a:p>
        </p:txBody>
      </p:sp>
      <p:sp>
        <p:nvSpPr>
          <p:cNvPr id="17411" name="Slide Number Placeholder 4"/>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rIns="91440"/>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fld id="{ED357739-F070-4EFC-A6E5-5A83E9C68C58}" type="slidenum">
              <a:rPr lang="en-US" altLang="en-US">
                <a:solidFill>
                  <a:srgbClr val="FFFFFF"/>
                </a:solidFill>
              </a:rPr>
              <a:pPr/>
              <a:t>5</a:t>
            </a:fld>
            <a:endParaRPr lang="en-US" altLang="en-US">
              <a:solidFill>
                <a:srgbClr val="FFFFFF"/>
              </a:solidFill>
            </a:endParaRPr>
          </a:p>
        </p:txBody>
      </p:sp>
      <p:sp>
        <p:nvSpPr>
          <p:cNvPr id="17413" name="Date Placeholder 3"/>
          <p:cNvSpPr txBox="1">
            <a:spLocks/>
          </p:cNvSpPr>
          <p:nvPr/>
        </p:nvSpPr>
        <p:spPr bwMode="auto">
          <a:xfrm>
            <a:off x="533400" y="6251575"/>
            <a:ext cx="228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pPr eaLnBrk="1" hangingPunct="1"/>
            <a:endParaRPr lang="en-US" altLang="en-US">
              <a:latin typeface="Book Antiqua" panose="02040602050305030304" pitchFamily="18" charset="0"/>
            </a:endParaRPr>
          </a:p>
        </p:txBody>
      </p:sp>
      <p:pic>
        <p:nvPicPr>
          <p:cNvPr id="7" name="Picture 6" descr="kec2blackborder png.PNG"/>
          <p:cNvPicPr>
            <a:picLocks noChangeAspect="1"/>
          </p:cNvPicPr>
          <p:nvPr/>
        </p:nvPicPr>
        <p:blipFill>
          <a:blip r:embed="rId2" cstate="print"/>
          <a:stretch>
            <a:fillRect/>
          </a:stretch>
        </p:blipFill>
        <p:spPr>
          <a:xfrm>
            <a:off x="0" y="52612"/>
            <a:ext cx="508210" cy="632726"/>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0556" y="85116"/>
            <a:ext cx="952267" cy="411967"/>
          </a:xfrm>
          <a:prstGeom prst="rect">
            <a:avLst/>
          </a:prstGeom>
        </p:spPr>
      </p:pic>
      <p:pic>
        <p:nvPicPr>
          <p:cNvPr id="5" name="Content Placeholder 4">
            <a:extLst>
              <a:ext uri="{FF2B5EF4-FFF2-40B4-BE49-F238E27FC236}">
                <a16:creationId xmlns:a16="http://schemas.microsoft.com/office/drawing/2014/main" id="{87C7479A-F7C4-039B-7503-0A130485DC6B}"/>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528337" y="2257958"/>
            <a:ext cx="6087325" cy="3743847"/>
          </a:xfrm>
        </p:spPr>
      </p:pic>
    </p:spTree>
    <p:extLst>
      <p:ext uri="{BB962C8B-B14F-4D97-AF65-F5344CB8AC3E}">
        <p14:creationId xmlns:p14="http://schemas.microsoft.com/office/powerpoint/2010/main" val="2131594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622663" y="241300"/>
            <a:ext cx="8229600" cy="1143000"/>
          </a:xfrm>
        </p:spPr>
        <p:txBody>
          <a:bodyPr/>
          <a:lstStyle/>
          <a:p>
            <a:pPr algn="ctr" eaLnBrk="1" hangingPunct="1"/>
            <a:r>
              <a:rPr lang="en-US" altLang="en-US" sz="4000" dirty="0">
                <a:solidFill>
                  <a:srgbClr val="0000FF"/>
                </a:solidFill>
                <a:latin typeface="Times New Roman" panose="02020603050405020304" pitchFamily="18" charset="0"/>
                <a:cs typeface="Times New Roman" panose="02020603050405020304" pitchFamily="18" charset="0"/>
              </a:rPr>
              <a:t>ER Diagram</a:t>
            </a:r>
          </a:p>
        </p:txBody>
      </p:sp>
      <p:sp>
        <p:nvSpPr>
          <p:cNvPr id="17411" name="Slide Number Placeholder 4"/>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rIns="91440"/>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fld id="{ED357739-F070-4EFC-A6E5-5A83E9C68C58}" type="slidenum">
              <a:rPr lang="en-US" altLang="en-US">
                <a:solidFill>
                  <a:srgbClr val="FFFFFF"/>
                </a:solidFill>
              </a:rPr>
              <a:pPr/>
              <a:t>6</a:t>
            </a:fld>
            <a:endParaRPr lang="en-US" altLang="en-US">
              <a:solidFill>
                <a:srgbClr val="FFFFFF"/>
              </a:solidFill>
            </a:endParaRPr>
          </a:p>
        </p:txBody>
      </p:sp>
      <p:sp>
        <p:nvSpPr>
          <p:cNvPr id="17413" name="Date Placeholder 3"/>
          <p:cNvSpPr txBox="1">
            <a:spLocks/>
          </p:cNvSpPr>
          <p:nvPr/>
        </p:nvSpPr>
        <p:spPr bwMode="auto">
          <a:xfrm>
            <a:off x="533400" y="6251575"/>
            <a:ext cx="228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pPr eaLnBrk="1" hangingPunct="1"/>
            <a:endParaRPr lang="en-US" altLang="en-US">
              <a:latin typeface="Book Antiqua" panose="02040602050305030304" pitchFamily="18" charset="0"/>
            </a:endParaRPr>
          </a:p>
        </p:txBody>
      </p:sp>
      <p:pic>
        <p:nvPicPr>
          <p:cNvPr id="7" name="Picture 6" descr="kec2blackborder png.PNG"/>
          <p:cNvPicPr>
            <a:picLocks noChangeAspect="1"/>
          </p:cNvPicPr>
          <p:nvPr/>
        </p:nvPicPr>
        <p:blipFill>
          <a:blip r:embed="rId2" cstate="print"/>
          <a:stretch>
            <a:fillRect/>
          </a:stretch>
        </p:blipFill>
        <p:spPr>
          <a:xfrm>
            <a:off x="0" y="52612"/>
            <a:ext cx="508210" cy="632726"/>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0556" y="85116"/>
            <a:ext cx="952267" cy="411967"/>
          </a:xfrm>
          <a:prstGeom prst="rect">
            <a:avLst/>
          </a:prstGeom>
        </p:spPr>
      </p:pic>
      <p:pic>
        <p:nvPicPr>
          <p:cNvPr id="6" name="Content Placeholder 5">
            <a:extLst>
              <a:ext uri="{FF2B5EF4-FFF2-40B4-BE49-F238E27FC236}">
                <a16:creationId xmlns:a16="http://schemas.microsoft.com/office/drawing/2014/main" id="{55A7A9CB-CED8-DCD7-A5EC-E7AEBFD89C50}"/>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403648" y="1935163"/>
            <a:ext cx="6696744" cy="4389437"/>
          </a:xfrm>
        </p:spPr>
      </p:pic>
    </p:spTree>
    <p:extLst>
      <p:ext uri="{BB962C8B-B14F-4D97-AF65-F5344CB8AC3E}">
        <p14:creationId xmlns:p14="http://schemas.microsoft.com/office/powerpoint/2010/main" val="2655352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34659D-7D15-4636-BED0-AAF4BE80FA7F}"/>
              </a:ext>
            </a:extLst>
          </p:cNvPr>
          <p:cNvSpPr>
            <a:spLocks noGrp="1"/>
          </p:cNvSpPr>
          <p:nvPr>
            <p:ph idx="1"/>
          </p:nvPr>
        </p:nvSpPr>
        <p:spPr>
          <a:xfrm>
            <a:off x="899592" y="2708920"/>
            <a:ext cx="7787208" cy="1152128"/>
          </a:xfrm>
        </p:spPr>
        <p:txBody>
          <a:bodyPr/>
          <a:lstStyle/>
          <a:p>
            <a:pPr marL="0" indent="0" algn="ctr">
              <a:buNone/>
            </a:pPr>
            <a:r>
              <a:rPr lang="en-IN" sz="66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Thank You !!</a:t>
            </a:r>
            <a:endParaRPr lang="en-US" sz="6600" b="1" dirty="0">
              <a:solidFill>
                <a:srgbClr val="FF0000"/>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8080226-49C8-4CEA-9F30-3C02E011CB7D}"/>
              </a:ext>
            </a:extLst>
          </p:cNvPr>
          <p:cNvSpPr>
            <a:spLocks noGrp="1"/>
          </p:cNvSpPr>
          <p:nvPr>
            <p:ph type="dt" sz="half" idx="10"/>
          </p:nvPr>
        </p:nvSpPr>
        <p:spPr/>
        <p:txBody>
          <a:bodyPr/>
          <a:lstStyle/>
          <a:p>
            <a:pPr>
              <a:defRPr/>
            </a:pPr>
            <a:fld id="{E1413D5B-0279-47B2-AB44-E806A00ECAC5}" type="datetime5">
              <a:rPr lang="en-US" smtClean="0"/>
              <a:pPr>
                <a:defRPr/>
              </a:pPr>
              <a:t>1-Aug-24</a:t>
            </a:fld>
            <a:endParaRPr lang="en-US" dirty="0"/>
          </a:p>
        </p:txBody>
      </p:sp>
      <p:pic>
        <p:nvPicPr>
          <p:cNvPr id="5" name="Picture 4" descr="kec2blackborder png.PNG"/>
          <p:cNvPicPr>
            <a:picLocks noChangeAspect="1"/>
          </p:cNvPicPr>
          <p:nvPr/>
        </p:nvPicPr>
        <p:blipFill>
          <a:blip r:embed="rId2" cstate="print"/>
          <a:stretch>
            <a:fillRect/>
          </a:stretch>
        </p:blipFill>
        <p:spPr>
          <a:xfrm>
            <a:off x="0" y="52612"/>
            <a:ext cx="508210" cy="63272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0556" y="85116"/>
            <a:ext cx="952267" cy="411967"/>
          </a:xfrm>
          <a:prstGeom prst="rect">
            <a:avLst/>
          </a:prstGeom>
        </p:spPr>
      </p:pic>
    </p:spTree>
    <p:extLst>
      <p:ext uri="{BB962C8B-B14F-4D97-AF65-F5344CB8AC3E}">
        <p14:creationId xmlns:p14="http://schemas.microsoft.com/office/powerpoint/2010/main" val="10888340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10850</TotalTime>
  <Words>226</Words>
  <Application>Microsoft Office PowerPoint</Application>
  <PresentationFormat>On-screen Show (4:3)</PresentationFormat>
  <Paragraphs>43</Paragraphs>
  <Slides>7</Slides>
  <Notes>3</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7</vt:i4>
      </vt:variant>
    </vt:vector>
  </HeadingPairs>
  <TitlesOfParts>
    <vt:vector size="16" baseType="lpstr">
      <vt:lpstr>Arial</vt:lpstr>
      <vt:lpstr>Book Antiqua</vt:lpstr>
      <vt:lpstr>Calibri</vt:lpstr>
      <vt:lpstr>Times New Roman</vt:lpstr>
      <vt:lpstr>Wingdings</vt:lpstr>
      <vt:lpstr>Wingdings 2</vt:lpstr>
      <vt:lpstr>Flow</vt:lpstr>
      <vt:lpstr>1_Custom Design</vt:lpstr>
      <vt:lpstr>Custom Design</vt:lpstr>
      <vt:lpstr>PowerPoint Presentation</vt:lpstr>
      <vt:lpstr>Introduction</vt:lpstr>
      <vt:lpstr>Use Case Diagram</vt:lpstr>
      <vt:lpstr>Data Flow Diagram : Leve 0</vt:lpstr>
      <vt:lpstr>Data Flow Diagram : Leve 01</vt:lpstr>
      <vt:lpstr>ER Diagram</vt:lpstr>
      <vt:lpstr>PowerPoint Presentation</vt:lpstr>
    </vt:vector>
  </TitlesOfParts>
  <Company>KVITT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Staff</dc:creator>
  <cp:lastModifiedBy>PAVISH K</cp:lastModifiedBy>
  <cp:revision>1443</cp:revision>
  <dcterms:created xsi:type="dcterms:W3CDTF">2013-12-25T07:56:38Z</dcterms:created>
  <dcterms:modified xsi:type="dcterms:W3CDTF">2024-08-01T14:19:02Z</dcterms:modified>
</cp:coreProperties>
</file>