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4591" r:id="rId2"/>
    <p:sldMasterId id="2147484579" r:id="rId3"/>
  </p:sldMasterIdLst>
  <p:notesMasterIdLst>
    <p:notesMasterId r:id="rId18"/>
  </p:notesMasterIdLst>
  <p:handoutMasterIdLst>
    <p:handoutMasterId r:id="rId19"/>
  </p:handoutMasterIdLst>
  <p:sldIdLst>
    <p:sldId id="442" r:id="rId4"/>
    <p:sldId id="747" r:id="rId5"/>
    <p:sldId id="728" r:id="rId6"/>
    <p:sldId id="750" r:id="rId7"/>
    <p:sldId id="757" r:id="rId8"/>
    <p:sldId id="759" r:id="rId9"/>
    <p:sldId id="746" r:id="rId10"/>
    <p:sldId id="752" r:id="rId11"/>
    <p:sldId id="753" r:id="rId12"/>
    <p:sldId id="754" r:id="rId13"/>
    <p:sldId id="748" r:id="rId14"/>
    <p:sldId id="751" r:id="rId15"/>
    <p:sldId id="758" r:id="rId16"/>
    <p:sldId id="755" r:id="rId17"/>
  </p:sldIdLst>
  <p:sldSz cx="9144000" cy="6858000" type="screen4x3"/>
  <p:notesSz cx="68119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ram Yadav" initials="SY" lastIdx="1" clrIdx="0">
    <p:extLst>
      <p:ext uri="{19B8F6BF-5375-455C-9EA6-DF929625EA0E}">
        <p15:presenceInfo xmlns:p15="http://schemas.microsoft.com/office/powerpoint/2012/main" userId="11ecc7d3f84f46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3399"/>
    <a:srgbClr val="AC0000"/>
    <a:srgbClr val="3366FF"/>
    <a:srgbClr val="B9077E"/>
    <a:srgbClr val="9C24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8" autoAdjust="0"/>
    <p:restoredTop sz="94394" autoAdjust="0"/>
  </p:normalViewPr>
  <p:slideViewPr>
    <p:cSldViewPr>
      <p:cViewPr varScale="1">
        <p:scale>
          <a:sx n="82" d="100"/>
          <a:sy n="82" d="100"/>
        </p:scale>
        <p:origin x="136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7A49BD9-C15B-4CCE-BA8B-28A7138E7D46}" type="datetime3">
              <a:rPr lang="en-US" smtClean="0"/>
              <a:pPr>
                <a:defRPr/>
              </a:pPr>
              <a:t>4 January 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 dirty="0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45701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45AF635-11AF-450F-B773-692E6CB212DF}" type="datetime3">
              <a:rPr lang="en-US" smtClean="0"/>
              <a:pPr>
                <a:defRPr/>
              </a:pPr>
              <a:t>4 January 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28" tIns="47864" rIns="95728" bIns="4786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5728" tIns="47864" rIns="95728" bIns="4786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4920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AF8618D-51AD-40EB-86A2-24DEC409AC1E}" type="datetime3">
              <a:rPr lang="en-US" smtClean="0"/>
              <a:pPr>
                <a:defRPr/>
              </a:pPr>
              <a:t>4 January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7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9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711EB-544A-4405-9B07-930EC371C035}" type="datetime5">
              <a:rPr lang="en-US" smtClean="0"/>
              <a:pPr>
                <a:defRPr/>
              </a:pPr>
              <a:t>4-Jan-25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4E39E-479B-4003-953E-8F945459897C}" type="datetime5">
              <a:rPr lang="en-US" smtClean="0"/>
              <a:pPr>
                <a:defRPr/>
              </a:pPr>
              <a:t>4-Jan-25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6DFE3-E17F-466C-8AC1-52E2468DF967}" type="datetime5">
              <a:rPr lang="en-US" smtClean="0"/>
              <a:pPr>
                <a:defRPr/>
              </a:pPr>
              <a:t>4-Jan-25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595922-CB65-4694-88E1-0389563862D8}" type="datetime5">
              <a:rPr lang="en-US" smtClean="0"/>
              <a:pPr>
                <a:defRPr/>
              </a:pPr>
              <a:t>4-Jan-25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FD4F-3980-456F-B545-8D53309EA37E}" type="datetime5">
              <a:rPr lang="en-US" smtClean="0"/>
              <a:pPr/>
              <a:t>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B8F-F371-4484-A84C-21A1B01158C7}" type="datetime5">
              <a:rPr lang="en-US" smtClean="0"/>
              <a:pPr/>
              <a:t>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79A4-C0B2-4C81-A4FB-1E5B80AD0B49}" type="datetime5">
              <a:rPr lang="en-US" smtClean="0"/>
              <a:pPr/>
              <a:t>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2897-C65B-406D-A588-744D383CA7DE}" type="datetime5">
              <a:rPr lang="en-US" smtClean="0"/>
              <a:pPr/>
              <a:t>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1FA1-8458-4129-924B-7532EDD86147}" type="datetime5">
              <a:rPr lang="en-US" smtClean="0"/>
              <a:pPr/>
              <a:t>4-Jan-25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E24D-4434-424D-9C75-6E46573DFD75}" type="datetime5">
              <a:rPr lang="en-US" smtClean="0"/>
              <a:pPr/>
              <a:t>4-Jan-25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143-239B-42CE-BE0F-55E3CD594915}" type="datetime5">
              <a:rPr lang="en-US" smtClean="0"/>
              <a:pPr/>
              <a:t>4-Jan-25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4-Jan-25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D920-F682-4A55-B63F-48C8F1CC1283}" type="datetime5">
              <a:rPr lang="en-US" smtClean="0"/>
              <a:pPr/>
              <a:t>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7B04-B5F9-4630-A128-87B4B92EA18E}" type="datetime5">
              <a:rPr lang="en-US" smtClean="0"/>
              <a:pPr/>
              <a:t>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A310-130A-439C-B3E5-0906939592AC}" type="datetime5">
              <a:rPr lang="en-US" smtClean="0"/>
              <a:pPr/>
              <a:t>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B05B-E5CC-4464-9BB7-7BCCF84A07E4}" type="datetime5">
              <a:rPr lang="en-US" smtClean="0"/>
              <a:pPr/>
              <a:t>4-Jan-25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73B2-5186-4EA1-B709-D1438BA10970}" type="datetime5">
              <a:rPr lang="en-US" smtClean="0"/>
              <a:pPr/>
              <a:t>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369F-A3ED-4071-A75D-258CD23F1EC5}" type="datetime5">
              <a:rPr lang="en-US" smtClean="0"/>
              <a:pPr/>
              <a:t>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E41D-AD20-4582-96A9-26AE005D4E42}" type="datetime5">
              <a:rPr lang="en-US" smtClean="0"/>
              <a:pPr/>
              <a:t>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45C0-2AC4-4702-9C85-BED29F3D5C77}" type="datetime5">
              <a:rPr lang="en-US" smtClean="0"/>
              <a:pPr/>
              <a:t>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8E6B-3CEE-468F-BE48-CC50E9D8E64E}" type="datetime5">
              <a:rPr lang="en-US" smtClean="0"/>
              <a:pPr/>
              <a:t>4-Jan-25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CE50-1432-4FE3-B49C-8A04528B6EFC}" type="datetime5">
              <a:rPr lang="en-US" smtClean="0"/>
              <a:pPr/>
              <a:t>4-Jan-25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568E9-B9E9-4171-B614-6B8CD7508211}" type="datetime5">
              <a:rPr lang="en-US" smtClean="0"/>
              <a:pPr>
                <a:defRPr/>
              </a:pPr>
              <a:t>4-Jan-25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31A2-936F-4415-B2A7-7A973F13EE44}" type="datetime5">
              <a:rPr lang="en-US" smtClean="0"/>
              <a:pPr/>
              <a:t>4-Jan-25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456-933D-482B-A38F-44A2D1FBACCD}" type="datetime5">
              <a:rPr lang="en-US" smtClean="0"/>
              <a:pPr/>
              <a:t>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5F44-41B5-44CF-9451-A8CFAFD511C5}" type="datetime5">
              <a:rPr lang="en-US" smtClean="0"/>
              <a:pPr/>
              <a:t>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F398-5194-4922-94CC-66A368E58A46}" type="datetime5">
              <a:rPr lang="en-US" smtClean="0"/>
              <a:pPr/>
              <a:t>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51E7-B80F-47BE-909C-C69C302A4ACA}" type="datetime5">
              <a:rPr lang="en-US" smtClean="0"/>
              <a:pPr/>
              <a:t>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F4348-0461-4A32-B5EC-44A54333EEB4}" type="datetime5">
              <a:rPr lang="en-US" smtClean="0"/>
              <a:pPr>
                <a:defRPr/>
              </a:pPr>
              <a:t>4-Jan-25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54709-D76C-492B-9E83-DA5CE41081DB}" type="datetime5">
              <a:rPr lang="en-US" smtClean="0"/>
              <a:pPr>
                <a:defRPr/>
              </a:pPr>
              <a:t>4-Jan-25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5A5D3-A5C5-41BC-AC1B-78376003971C}" type="datetime5">
              <a:rPr lang="en-US" smtClean="0"/>
              <a:pPr>
                <a:defRPr/>
              </a:pPr>
              <a:t>4-Jan-25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A4A47-561E-465A-A6B1-ADF332ABEB53}" type="datetime5">
              <a:rPr lang="en-US" smtClean="0"/>
              <a:pPr>
                <a:defRPr/>
              </a:pPr>
              <a:t>4-Jan-25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29B9D-76A3-483C-9F6A-540A7409809D}" type="datetime5">
              <a:rPr lang="en-US" smtClean="0"/>
              <a:pPr>
                <a:defRPr/>
              </a:pPr>
              <a:t>4-Jan-25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E52A7-64DF-4833-A86F-A3F47E2AC27C}" type="datetime5">
              <a:rPr lang="en-US" smtClean="0"/>
              <a:pPr>
                <a:defRPr/>
              </a:pPr>
              <a:t>4-Jan-25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D6E878-1374-43BF-9C46-281CCE7F38C1}" type="datetime5">
              <a:rPr lang="en-US" smtClean="0"/>
              <a:pPr>
                <a:defRPr/>
              </a:pPr>
              <a:t>4-Jan-25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0F85-54C5-4371-92E9-C441160297C0}" type="datetime5">
              <a:rPr lang="en-US" smtClean="0"/>
              <a:pPr/>
              <a:t>4-Jan-25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A4985-C20B-43A0-A3C8-38EB8430E818}" type="datetime5">
              <a:rPr lang="en-US" smtClean="0"/>
              <a:pPr/>
              <a:t>4-Jan-25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924800" cy="1953064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04448" y="6442119"/>
            <a:ext cx="2133600" cy="365125"/>
          </a:xfrm>
        </p:spPr>
        <p:txBody>
          <a:bodyPr/>
          <a:lstStyle/>
          <a:p>
            <a:pPr>
              <a:defRPr/>
            </a:pPr>
            <a:fld id="{1DCBEF2C-2FC6-4550-AD19-8608845C5ED5}" type="datetime5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4-Jan-25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7824" y="-2416"/>
            <a:ext cx="6108091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KONGU ENGINEERING COLLEGE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2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PERUNDURAI ERODE-638060</a:t>
            </a:r>
          </a:p>
          <a:p>
            <a:pPr algn="ctr"/>
            <a:endParaRPr lang="en-US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4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DEPARTMENT OF COMPUTER TECHONOLOGY-UG</a:t>
            </a:r>
          </a:p>
          <a:p>
            <a:pPr algn="ctr"/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71003" y="1769422"/>
            <a:ext cx="77768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TITLE : </a:t>
            </a:r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Online Platform For Dessert </a:t>
            </a:r>
          </a:p>
          <a:p>
            <a:pPr algn="ctr"/>
            <a:r>
              <a:rPr lang="en-US" sz="3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Products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02AFFD-8CB1-4416-B227-37B6A21D8984}"/>
              </a:ext>
            </a:extLst>
          </p:cNvPr>
          <p:cNvSpPr txBox="1"/>
          <p:nvPr/>
        </p:nvSpPr>
        <p:spPr>
          <a:xfrm>
            <a:off x="3022199" y="2366005"/>
            <a:ext cx="610809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Members: 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Angappan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N(22BIR003)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itchFamily="18" charset="0"/>
              </a:rPr>
              <a:t>                                 	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Gokula Shankar T.K(22BIR011)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                        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Pavish K(22BIR036)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Guided By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8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Dr.A.Muthusamy</a:t>
            </a:r>
            <a:endParaRPr lang="en-US" sz="12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`</a:t>
            </a: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4" y="4929890"/>
            <a:ext cx="1512167" cy="6541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1" y="5645301"/>
            <a:ext cx="1619672" cy="58306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1289" y="3513794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association with:</a:t>
            </a:r>
            <a:endParaRPr lang="en-US" sz="1200" b="1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16" name="Picture 15" descr="F:\KEC\IIC\EMDC Logo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9" y="3922859"/>
            <a:ext cx="777151" cy="839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17"/>
            <a:ext cx="1259632" cy="1517856"/>
          </a:xfrm>
          <a:prstGeom prst="rect">
            <a:avLst/>
          </a:prstGeom>
        </p:spPr>
      </p:pic>
      <p:pic>
        <p:nvPicPr>
          <p:cNvPr id="18" name="Picture 17" descr="G:\TBI\TBI@KEC Logos\K Transform\6-5x4 product centre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01" y="1335590"/>
            <a:ext cx="1713898" cy="14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2938-F2AA-03D0-7E2C-2B3CAA45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868" y="188640"/>
            <a:ext cx="2952328" cy="576064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   ER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41BD0-BCF9-5E30-88F0-96B0EF02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2440" y="6494701"/>
            <a:ext cx="2133600" cy="365125"/>
          </a:xfrm>
        </p:spPr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4-Jan-25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8A3C3-3C38-BDD6-FCC3-A6BDE31A1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1" y="908720"/>
            <a:ext cx="8404841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2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ED79-3762-9409-8F0F-F5B0662C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751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   </a:t>
            </a:r>
            <a:r>
              <a:rPr lang="en-IN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41EF64-5A6A-54CB-7F1B-026AF838E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712" y="1628800"/>
            <a:ext cx="6552728" cy="4032449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and Register Module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Module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Module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Module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Module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Module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Module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AA2D6-5179-79F5-9DBD-053C906A7A2E}"/>
              </a:ext>
            </a:extLst>
          </p:cNvPr>
          <p:cNvSpPr txBox="1"/>
          <p:nvPr/>
        </p:nvSpPr>
        <p:spPr>
          <a:xfrm>
            <a:off x="8388424" y="6558028"/>
            <a:ext cx="8458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E1413D5B-0279-47B2-AB44-E806A00ECAC5}" type="datetime5">
              <a:rPr lang="en-US" sz="1000" smtClean="0"/>
              <a:pPr/>
              <a:t>4-Jan-25</a:t>
            </a:fld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06385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0A43-A503-C311-5423-6696C728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123" y="237160"/>
            <a:ext cx="5400600" cy="494928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USER INTERFACE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0274-6E25-FBD9-6229-EC66BE17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60432" y="6453336"/>
            <a:ext cx="2133600" cy="365125"/>
          </a:xfrm>
        </p:spPr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4-Jan-25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E7093F-A3D1-4CCF-1176-5EBD9128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19" y="1590583"/>
            <a:ext cx="5040561" cy="212644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0D23BE0-B3A3-3933-B1D6-33ECDBE33005}"/>
              </a:ext>
            </a:extLst>
          </p:cNvPr>
          <p:cNvSpPr txBox="1">
            <a:spLocks/>
          </p:cNvSpPr>
          <p:nvPr/>
        </p:nvSpPr>
        <p:spPr bwMode="auto">
          <a:xfrm>
            <a:off x="1200808" y="915811"/>
            <a:ext cx="5400600" cy="49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L</a:t>
            </a:r>
            <a:r>
              <a:rPr lang="en-IN" sz="2000" dirty="0" err="1">
                <a:solidFill>
                  <a:schemeClr val="tx1"/>
                </a:solidFill>
              </a:rPr>
              <a:t>ogin</a:t>
            </a:r>
            <a:r>
              <a:rPr lang="en-IN" sz="2000" dirty="0">
                <a:solidFill>
                  <a:schemeClr val="tx1"/>
                </a:solidFill>
              </a:rPr>
              <a:t> Page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760335-6AEF-29D0-53E1-E1BFEE3E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9" y="4293096"/>
            <a:ext cx="5184576" cy="236985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A7662BB-19F0-24EA-DB73-FA334CA4F24D}"/>
              </a:ext>
            </a:extLst>
          </p:cNvPr>
          <p:cNvSpPr txBox="1">
            <a:spLocks/>
          </p:cNvSpPr>
          <p:nvPr/>
        </p:nvSpPr>
        <p:spPr bwMode="auto">
          <a:xfrm>
            <a:off x="1200808" y="3649412"/>
            <a:ext cx="5400600" cy="49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Register</a:t>
            </a:r>
            <a:r>
              <a:rPr lang="en-IN" sz="2000" dirty="0">
                <a:solidFill>
                  <a:schemeClr val="tx1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205068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F3D80-41B4-060E-B2DE-A52684E46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40C4-70C2-9F52-B35B-37A93621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9123" y="237160"/>
            <a:ext cx="5400600" cy="494928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USER INTERFACE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CF3E1-D041-FD5A-0A12-E2AC1AFE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60432" y="6453336"/>
            <a:ext cx="2133600" cy="365125"/>
          </a:xfrm>
        </p:spPr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4-Jan-25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FE6E1D-D170-7FDF-C3EB-C50FEB11F726}"/>
              </a:ext>
            </a:extLst>
          </p:cNvPr>
          <p:cNvSpPr txBox="1">
            <a:spLocks/>
          </p:cNvSpPr>
          <p:nvPr/>
        </p:nvSpPr>
        <p:spPr bwMode="auto">
          <a:xfrm>
            <a:off x="1200808" y="915811"/>
            <a:ext cx="5400600" cy="49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en-US" sz="2000">
                <a:solidFill>
                  <a:schemeClr val="tx1"/>
                </a:solidFill>
              </a:rPr>
              <a:t>Home</a:t>
            </a:r>
            <a:r>
              <a:rPr lang="en-IN" sz="2000">
                <a:solidFill>
                  <a:schemeClr val="tx1"/>
                </a:solidFill>
              </a:rPr>
              <a:t> </a:t>
            </a:r>
            <a:r>
              <a:rPr lang="en-IN" sz="2000" dirty="0">
                <a:solidFill>
                  <a:schemeClr val="tx1"/>
                </a:solidFill>
              </a:rPr>
              <a:t>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C5DC9-B3E7-5EC5-308B-1098FE477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28" y="1566110"/>
            <a:ext cx="7259624" cy="404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30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7007-7918-D568-BBF4-3E661886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828" y="2646040"/>
            <a:ext cx="3096344" cy="782960"/>
          </a:xfrm>
        </p:spPr>
        <p:txBody>
          <a:bodyPr/>
          <a:lstStyle/>
          <a:p>
            <a:r>
              <a:rPr lang="en-IN" sz="4000" dirty="0">
                <a:solidFill>
                  <a:schemeClr val="accent5"/>
                </a:solidFill>
              </a:rPr>
              <a:t>THANKYOU!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DC796-0790-709C-FD82-60DB4FE158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2440" y="6448251"/>
            <a:ext cx="2133600" cy="365125"/>
          </a:xfrm>
        </p:spPr>
        <p:txBody>
          <a:bodyPr/>
          <a:lstStyle/>
          <a:p>
            <a:pPr>
              <a:defRPr/>
            </a:pPr>
            <a:fld id="{E9595922-CB65-4694-88E1-0389563862D8}" type="datetime5">
              <a:rPr lang="en-US" smtClean="0"/>
              <a:pPr>
                <a:defRPr/>
              </a:pPr>
              <a:t>4-Jan-25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2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C283-4F06-F112-9BE5-F5B76332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-171400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                      </a:t>
            </a:r>
            <a:r>
              <a:rPr lang="en-IN" dirty="0">
                <a:solidFill>
                  <a:schemeClr val="accent5"/>
                </a:solidFill>
              </a:rPr>
              <a:t>ABSTRACT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37582-D851-D5BD-93D1-5B99250B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2440" y="6452542"/>
            <a:ext cx="2133600" cy="365125"/>
          </a:xfrm>
        </p:spPr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4-Jan-25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845E154-5E60-077A-A9D9-BB3FC5987C3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43608" y="1700808"/>
            <a:ext cx="777686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Online Platform for Dessert Products simplifies ordering by allowing bulk orders for customers. It features an easy interface to browse, check availability, and place orders.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view detailed product information, explore special offers, and enjoy secure online payments. Real-time order tracking, inventory management, and customer support ensure a smooth experience.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with Angular, MongoDB, Express, and Node, the platform offers fast, secure, and scalable performance. It helps the bakery expand its business and reach more customers in the digital world.</a:t>
            </a:r>
          </a:p>
        </p:txBody>
      </p:sp>
    </p:spTree>
    <p:extLst>
      <p:ext uri="{BB962C8B-B14F-4D97-AF65-F5344CB8AC3E}">
        <p14:creationId xmlns:p14="http://schemas.microsoft.com/office/powerpoint/2010/main" val="160073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513079" y="-12038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4000" dirty="0">
                <a:solidFill>
                  <a:schemeClr val="accent5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PROBLEM STATEMENT</a:t>
            </a:r>
            <a:endParaRPr lang="en-US" altLang="en-US" sz="4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95DFB051-9E2E-4191-A78C-24BEC80B8791}" type="slidenum">
              <a:rPr lang="en-US" altLang="en-US">
                <a:solidFill>
                  <a:srgbClr val="FFFFFF"/>
                </a:solidFill>
              </a:rPr>
              <a:pPr/>
              <a:t>3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6" name="Picture 5" descr="kec2blackborder p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038"/>
            <a:ext cx="508210" cy="632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9D20AE-7BB5-D45E-0D20-184913EEC463}"/>
              </a:ext>
            </a:extLst>
          </p:cNvPr>
          <p:cNvSpPr txBox="1"/>
          <p:nvPr/>
        </p:nvSpPr>
        <p:spPr>
          <a:xfrm>
            <a:off x="8460432" y="6611779"/>
            <a:ext cx="29523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E1413D5B-0279-47B2-AB44-E806A00ECAC5}" type="datetime5">
              <a:rPr lang="en-US" sz="1000" smtClean="0"/>
              <a:pPr/>
              <a:t>4-Jan-25</a:t>
            </a:fld>
            <a:endParaRPr lang="en-IN" sz="10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2A04131-1E48-9E49-7AEC-7DAEFBFEF9F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31639" y="1412776"/>
            <a:ext cx="7315049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bakery struggles to reach a larger customer base and expand its sales channels.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 face difficulty in browsing and ordering bakery items conveniently.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bakery lacks a system for managing bulk orders and tracking real-time order statuses.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absence of a digital platform limits customer engagement and business growth. </a:t>
            </a:r>
          </a:p>
        </p:txBody>
      </p:sp>
    </p:spTree>
    <p:extLst>
      <p:ext uri="{BB962C8B-B14F-4D97-AF65-F5344CB8AC3E}">
        <p14:creationId xmlns:p14="http://schemas.microsoft.com/office/powerpoint/2010/main" val="178449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2E74-DF96-A210-1E6A-4D9A2EC1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00" y="-151161"/>
            <a:ext cx="5400600" cy="882352"/>
          </a:xfrm>
        </p:spPr>
        <p:txBody>
          <a:bodyPr/>
          <a:lstStyle/>
          <a:p>
            <a:r>
              <a:rPr lang="en-IN" dirty="0"/>
              <a:t>   </a:t>
            </a:r>
            <a:r>
              <a:rPr lang="en-IN" dirty="0">
                <a:solidFill>
                  <a:schemeClr val="accent5"/>
                </a:solidFill>
              </a:rPr>
              <a:t>SYSTEM REQUIREMENTS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B7B5669-0BA7-4FDC-72C8-27D7BEFF01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1640" y="1233627"/>
            <a:ext cx="7344097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</a:p>
          <a:p>
            <a:pPr marL="393700" lvl="1" indent="0">
              <a:spcBef>
                <a:spcPct val="0"/>
              </a:spcBef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12th Gen Intel(R) Core(TM) i5</a:t>
            </a:r>
          </a:p>
          <a:p>
            <a:pPr marL="393700" lvl="1" indent="0">
              <a:spcBef>
                <a:spcPct val="0"/>
              </a:spcBef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8 GB </a:t>
            </a:r>
          </a:p>
          <a:p>
            <a:pPr marL="393700" lvl="1" indent="0">
              <a:spcBef>
                <a:spcPct val="0"/>
              </a:spcBef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256 GB SSD </a:t>
            </a:r>
          </a:p>
          <a:p>
            <a:pPr marL="393700" lvl="1" indent="0">
              <a:spcBef>
                <a:spcPct val="0"/>
              </a:spcBef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Stable internet connection</a:t>
            </a:r>
          </a:p>
          <a:p>
            <a:pPr marL="393700" lvl="1" indent="0">
              <a:spcBef>
                <a:spcPct val="0"/>
              </a:spcBef>
              <a:buSz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:</a:t>
            </a:r>
          </a:p>
          <a:p>
            <a:pPr marL="0" indent="0">
              <a:spcBef>
                <a:spcPct val="0"/>
              </a:spcBef>
              <a:buSzTx/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753E55-9E1A-D4B5-934F-DFD1B45DA3B7}"/>
              </a:ext>
            </a:extLst>
          </p:cNvPr>
          <p:cNvSpPr txBox="1"/>
          <p:nvPr/>
        </p:nvSpPr>
        <p:spPr>
          <a:xfrm>
            <a:off x="1691680" y="3429000"/>
            <a:ext cx="71287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Windows 11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Local development server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MongoDB atlas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Editor/IDE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Visual Studio Code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Git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 Managers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(Node Package Manager)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Latest versions of Google Chrome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Tools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Postman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C03C6-BBF7-DE68-715C-D9F407B7E178}"/>
              </a:ext>
            </a:extLst>
          </p:cNvPr>
          <p:cNvSpPr txBox="1"/>
          <p:nvPr/>
        </p:nvSpPr>
        <p:spPr>
          <a:xfrm>
            <a:off x="8388424" y="6584396"/>
            <a:ext cx="7555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E1413D5B-0279-47B2-AB44-E806A00ECAC5}" type="datetime5">
              <a:rPr lang="en-US" sz="1000" smtClean="0"/>
              <a:pPr/>
              <a:t>4-Jan-25</a:t>
            </a:fld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57826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0A43-A503-C311-5423-6696C728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60648"/>
            <a:ext cx="3888432" cy="494928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DATABASE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0274-6E25-FBD9-6229-EC66BE17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2440" y="6419056"/>
            <a:ext cx="2133600" cy="365125"/>
          </a:xfrm>
        </p:spPr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4-Jan-25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FF043-C21D-EB76-C859-87A1BEEBBD59}"/>
              </a:ext>
            </a:extLst>
          </p:cNvPr>
          <p:cNvSpPr txBox="1"/>
          <p:nvPr/>
        </p:nvSpPr>
        <p:spPr>
          <a:xfrm>
            <a:off x="1475656" y="836712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Primary key</a:t>
            </a:r>
            <a:r>
              <a:rPr lang="en-US" dirty="0"/>
              <a:t>: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order_id</a:t>
            </a:r>
            <a:r>
              <a:rPr lang="en-US" dirty="0"/>
              <a:t>, </a:t>
            </a:r>
            <a:r>
              <a:rPr lang="en-US" dirty="0" err="1"/>
              <a:t>order_item_id</a:t>
            </a:r>
            <a:r>
              <a:rPr lang="en-US" dirty="0"/>
              <a:t>, </a:t>
            </a:r>
            <a:r>
              <a:rPr lang="en-US" dirty="0" err="1"/>
              <a:t>payment_id</a:t>
            </a:r>
            <a:r>
              <a:rPr lang="en-US" dirty="0"/>
              <a:t> </a:t>
            </a:r>
            <a:r>
              <a:rPr lang="en-US" b="1" dirty="0"/>
              <a:t>Foreign key</a:t>
            </a:r>
            <a:r>
              <a:rPr lang="en-US" dirty="0"/>
              <a:t>: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order_id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7DB95-D1F5-18E3-C6B9-F67C0288C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56065"/>
            <a:ext cx="5400600" cy="532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5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00E-0EF9-4E1C-EFCC-553278B61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BB67-DB65-5BFD-2936-6D07EDC85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260648"/>
            <a:ext cx="5184576" cy="494928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SYSTEM FLOW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A2DF4-108A-3EF6-9CF4-3C31E441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32440" y="6419056"/>
            <a:ext cx="2133600" cy="365125"/>
          </a:xfrm>
        </p:spPr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4-Jan-25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F6B1-361A-39F9-325C-92B6306CD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7" y="802230"/>
            <a:ext cx="4896544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6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800F-762D-7F68-3E0D-5CDFBCCA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751" y="35210"/>
            <a:ext cx="4896544" cy="666328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   USE CASE DIAGRAM 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DD607-3C93-4B51-4F25-75D4FEFD96FA}"/>
              </a:ext>
            </a:extLst>
          </p:cNvPr>
          <p:cNvSpPr txBox="1"/>
          <p:nvPr/>
        </p:nvSpPr>
        <p:spPr>
          <a:xfrm>
            <a:off x="8388424" y="6589670"/>
            <a:ext cx="10820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E1413D5B-0279-47B2-AB44-E806A00ECAC5}" type="datetime5">
              <a:rPr lang="en-US" sz="1000" smtClean="0"/>
              <a:pPr/>
              <a:t>4-Jan-25</a:t>
            </a:fld>
            <a:endParaRPr lang="en-IN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2EB4D-9715-1328-D046-03A49CEC2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68760"/>
            <a:ext cx="6552728" cy="470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0A43-A503-C311-5423-6696C728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0"/>
            <a:ext cx="4464496" cy="971600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DATAFLOW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0274-6E25-FBD9-6229-EC66BE17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63068" y="6479894"/>
            <a:ext cx="2133600" cy="365125"/>
          </a:xfrm>
        </p:spPr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4-Jan-25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B82770-3DAA-C0D3-F148-B62DF3A3D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08" y="1700808"/>
            <a:ext cx="5832647" cy="379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4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0A43-A503-C311-5423-6696C728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0"/>
            <a:ext cx="4392488" cy="971600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DATAFLOW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0274-6E25-FBD9-6229-EC66BE17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60432" y="6461435"/>
            <a:ext cx="2133600" cy="365125"/>
          </a:xfrm>
        </p:spPr>
        <p:txBody>
          <a:bodyPr/>
          <a:lstStyle/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4-Jan-25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FC573-4F62-A87D-E909-4437E6B2E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42" y="971600"/>
            <a:ext cx="7640116" cy="533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89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12311</TotalTime>
  <Words>405</Words>
  <Application>Microsoft Office PowerPoint</Application>
  <PresentationFormat>On-screen Show (4:3)</PresentationFormat>
  <Paragraphs>93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Wingdings 2</vt:lpstr>
      <vt:lpstr>Flow</vt:lpstr>
      <vt:lpstr>1_Custom Design</vt:lpstr>
      <vt:lpstr>Custom Design</vt:lpstr>
      <vt:lpstr>PowerPoint Presentation</vt:lpstr>
      <vt:lpstr>                      ABSTRACT</vt:lpstr>
      <vt:lpstr> PROBLEM STATEMENT</vt:lpstr>
      <vt:lpstr>   SYSTEM REQUIREMENTS</vt:lpstr>
      <vt:lpstr>DATABASE DESIGN</vt:lpstr>
      <vt:lpstr>SYSTEM FLOW DIAGRAM</vt:lpstr>
      <vt:lpstr>   USE CASE DIAGRAM </vt:lpstr>
      <vt:lpstr>DATAFLOW DIAGRAM</vt:lpstr>
      <vt:lpstr>DATAFLOW DIAGRAM</vt:lpstr>
      <vt:lpstr>   ER DIAGRAM</vt:lpstr>
      <vt:lpstr>   MODULES</vt:lpstr>
      <vt:lpstr>USER INTERFACE DESIGN</vt:lpstr>
      <vt:lpstr>USER INTERFACE DESIGN</vt:lpstr>
      <vt:lpstr>THANKYOU!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PAVISH K</cp:lastModifiedBy>
  <cp:revision>1534</cp:revision>
  <dcterms:created xsi:type="dcterms:W3CDTF">2013-12-25T07:56:38Z</dcterms:created>
  <dcterms:modified xsi:type="dcterms:W3CDTF">2025-01-04T07:43:30Z</dcterms:modified>
</cp:coreProperties>
</file>