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8"/>
  </p:notesMasterIdLst>
  <p:handoutMasterIdLst>
    <p:handoutMasterId r:id="rId19"/>
  </p:handoutMasterIdLst>
  <p:sldIdLst>
    <p:sldId id="442" r:id="rId4"/>
    <p:sldId id="747" r:id="rId5"/>
    <p:sldId id="728" r:id="rId6"/>
    <p:sldId id="750" r:id="rId7"/>
    <p:sldId id="757" r:id="rId8"/>
    <p:sldId id="759" r:id="rId9"/>
    <p:sldId id="746" r:id="rId10"/>
    <p:sldId id="752" r:id="rId11"/>
    <p:sldId id="753" r:id="rId12"/>
    <p:sldId id="754" r:id="rId13"/>
    <p:sldId id="748" r:id="rId14"/>
    <p:sldId id="751" r:id="rId15"/>
    <p:sldId id="758" r:id="rId16"/>
    <p:sldId id="755" r:id="rId17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3 January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3 January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3 January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3-Jan-25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3-Jan-25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3-Jan-25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3-Jan-25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4448" y="6442119"/>
            <a:ext cx="2133600" cy="365125"/>
          </a:xfrm>
        </p:spPr>
        <p:txBody>
          <a:bodyPr/>
          <a:lstStyle/>
          <a:p>
            <a:pPr>
              <a:defRPr/>
            </a:pPr>
            <a:fld id="{1DCBEF2C-2FC6-4550-AD19-8608845C5ED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3-Jan-25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-2416"/>
            <a:ext cx="610809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TECHONOLOGY-UG</a:t>
            </a:r>
          </a:p>
          <a:p>
            <a:pPr algn="ctr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1003" y="1769422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TITLE :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Platform For Dessert 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022199" y="2366005"/>
            <a:ext cx="61080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Angappan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N(22BIR003)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 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Gokula Shankar T.K(22BIR011)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Pavish K(22BIR036)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Guided By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Dr.A.Muthusamy</a:t>
            </a:r>
            <a:endParaRPr lang="en-US" sz="1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`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1" y="5645301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938-F2AA-03D0-7E2C-2B3CAA45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188640"/>
            <a:ext cx="2952328" cy="576064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1BD0-BCF9-5E30-88F0-96B0EF0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94701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8A3C3-3C38-BDD6-FCC3-A6BDE31A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908720"/>
            <a:ext cx="8404841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ED79-3762-9409-8F0F-F5B0662C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751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</a:t>
            </a: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1EF64-5A6A-54CB-7F1B-026AF838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628800"/>
            <a:ext cx="6552728" cy="40324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AA2D6-5179-79F5-9DBD-053C906A7A2E}"/>
              </a:ext>
            </a:extLst>
          </p:cNvPr>
          <p:cNvSpPr txBox="1"/>
          <p:nvPr/>
        </p:nvSpPr>
        <p:spPr>
          <a:xfrm>
            <a:off x="8388424" y="6558028"/>
            <a:ext cx="8458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3-Jan-25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6385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23" y="237160"/>
            <a:ext cx="5400600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USER INTERFACE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5333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E7093F-A3D1-4CCF-1176-5EBD9128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1590583"/>
            <a:ext cx="5040561" cy="212644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0D23BE0-B3A3-3933-B1D6-33ECDBE33005}"/>
              </a:ext>
            </a:extLst>
          </p:cNvPr>
          <p:cNvSpPr txBox="1">
            <a:spLocks/>
          </p:cNvSpPr>
          <p:nvPr/>
        </p:nvSpPr>
        <p:spPr bwMode="auto">
          <a:xfrm>
            <a:off x="1200808" y="915811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IN" sz="2000" dirty="0" err="1">
                <a:solidFill>
                  <a:schemeClr val="tx1"/>
                </a:solidFill>
              </a:rPr>
              <a:t>ogin</a:t>
            </a:r>
            <a:r>
              <a:rPr lang="en-IN" sz="2000" dirty="0">
                <a:solidFill>
                  <a:schemeClr val="tx1"/>
                </a:solidFill>
              </a:rPr>
              <a:t>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760335-6AEF-29D0-53E1-E1BFEE3E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4293096"/>
            <a:ext cx="5184576" cy="236985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A7662BB-19F0-24EA-DB73-FA334CA4F24D}"/>
              </a:ext>
            </a:extLst>
          </p:cNvPr>
          <p:cNvSpPr txBox="1">
            <a:spLocks/>
          </p:cNvSpPr>
          <p:nvPr/>
        </p:nvSpPr>
        <p:spPr bwMode="auto">
          <a:xfrm>
            <a:off x="1200808" y="3649412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Register</a:t>
            </a:r>
            <a:r>
              <a:rPr lang="en-IN" sz="2000" dirty="0">
                <a:solidFill>
                  <a:schemeClr val="tx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0506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F3D80-41B4-060E-B2DE-A52684E46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40C4-70C2-9F52-B35B-37A93621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23" y="237160"/>
            <a:ext cx="5400600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USER INTERFACE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F3E1-D041-FD5A-0A12-E2AC1AFE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5333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FE6E1D-D170-7FDF-C3EB-C50FEB11F726}"/>
              </a:ext>
            </a:extLst>
          </p:cNvPr>
          <p:cNvSpPr txBox="1">
            <a:spLocks/>
          </p:cNvSpPr>
          <p:nvPr/>
        </p:nvSpPr>
        <p:spPr bwMode="auto">
          <a:xfrm>
            <a:off x="1200808" y="915811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Home</a:t>
            </a:r>
            <a:r>
              <a:rPr lang="en-IN" sz="200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C5DC9-B3E7-5EC5-308B-1098FE47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28" y="1566110"/>
            <a:ext cx="7259624" cy="40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007-7918-D568-BBF4-3E661886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828" y="2646040"/>
            <a:ext cx="3096344" cy="782960"/>
          </a:xfrm>
        </p:spPr>
        <p:txBody>
          <a:bodyPr/>
          <a:lstStyle/>
          <a:p>
            <a:r>
              <a:rPr lang="en-IN" sz="4000" dirty="0">
                <a:solidFill>
                  <a:schemeClr val="accent5"/>
                </a:solidFill>
              </a:rPr>
              <a:t>THANKYOU!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DC796-0790-709C-FD82-60DB4FE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48251"/>
            <a:ext cx="2133600" cy="365125"/>
          </a:xfrm>
        </p:spPr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C283-4F06-F112-9BE5-F5B7633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1714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</a:t>
            </a:r>
            <a:r>
              <a:rPr lang="en-IN" dirty="0">
                <a:solidFill>
                  <a:schemeClr val="accent5"/>
                </a:solidFill>
              </a:rPr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7582-D851-D5BD-93D1-5B99250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52542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845E154-5E60-077A-A9D9-BB3FC5987C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3608" y="1700808"/>
            <a:ext cx="77768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Online Platform for Dessert Products simplifies ordering by allowing bulk and individual orders for customers. It features an easy interface to browse, check availability, and place orders.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view detailed product information, explore special offers, and enjoy secure online payments. Real-time order tracking, inventory management, and customer support ensure a smooth experience.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with Angular, MongoDB, Express, and Node, the platform offers fast, secure, and scalable performance. It helps the bakery expand its business and reach more customers in the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16007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13079" y="-120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chemeClr val="accent5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  <a:endParaRPr lang="en-US" altLang="en-US" sz="4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D20AE-7BB5-D45E-0D20-184913EEC463}"/>
              </a:ext>
            </a:extLst>
          </p:cNvPr>
          <p:cNvSpPr txBox="1"/>
          <p:nvPr/>
        </p:nvSpPr>
        <p:spPr>
          <a:xfrm>
            <a:off x="8460432" y="6611779"/>
            <a:ext cx="29523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3-Jan-25</a:t>
            </a:fld>
            <a:endParaRPr lang="en-IN" sz="1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2A04131-1E48-9E49-7AEC-7DAEFBFEF9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31639" y="1412776"/>
            <a:ext cx="731504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bakery struggles to reach a larger customer base and expand its sales channels.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face difficulty in browsing and ordering bakery items conveniently.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bakery lacks a system for managing bulk orders and tracking real-time order statuses.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digital platform limits customer engagement and business growth. </a:t>
            </a:r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E74-DF96-A210-1E6A-4D9A2EC1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-151161"/>
            <a:ext cx="5400600" cy="882352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accent5"/>
                </a:solidFill>
              </a:rPr>
              <a:t>SYSTEM REQUIREMENTS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7B5669-0BA7-4FDC-72C8-27D7BEFF01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1640" y="1418293"/>
            <a:ext cx="73440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12th Gen Intel(R) Core(TM) i5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 GB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256 GB SSD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Stable internet connection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: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53E55-9E1A-D4B5-934F-DFD1B45DA3B7}"/>
              </a:ext>
            </a:extLst>
          </p:cNvPr>
          <p:cNvSpPr txBox="1"/>
          <p:nvPr/>
        </p:nvSpPr>
        <p:spPr>
          <a:xfrm>
            <a:off x="1691680" y="3429000"/>
            <a:ext cx="71287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Windows 11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Local development server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MongoDB atlas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Editor/IDE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Latest versions of Google Chrome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Postman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C03C6-BBF7-DE68-715C-D9F407B7E178}"/>
              </a:ext>
            </a:extLst>
          </p:cNvPr>
          <p:cNvSpPr txBox="1"/>
          <p:nvPr/>
        </p:nvSpPr>
        <p:spPr>
          <a:xfrm>
            <a:off x="8388424" y="6584396"/>
            <a:ext cx="7555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3-Jan-25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78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60648"/>
            <a:ext cx="3888432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DATABASE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1905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FF043-C21D-EB76-C859-87A1BEEBBD59}"/>
              </a:ext>
            </a:extLst>
          </p:cNvPr>
          <p:cNvSpPr txBox="1"/>
          <p:nvPr/>
        </p:nvSpPr>
        <p:spPr>
          <a:xfrm>
            <a:off x="1475656" y="83671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</a:t>
            </a:r>
            <a:r>
              <a:rPr lang="en-US" dirty="0"/>
              <a:t>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order_item_id</a:t>
            </a:r>
            <a:r>
              <a:rPr lang="en-US" dirty="0"/>
              <a:t>, </a:t>
            </a:r>
            <a:r>
              <a:rPr lang="en-US" dirty="0" err="1"/>
              <a:t>payment_id</a:t>
            </a:r>
            <a:r>
              <a:rPr lang="en-US" dirty="0"/>
              <a:t> </a:t>
            </a:r>
            <a:r>
              <a:rPr lang="en-US" b="1" dirty="0"/>
              <a:t>Foreign key</a:t>
            </a:r>
            <a:r>
              <a:rPr lang="en-US" dirty="0"/>
              <a:t>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7DB95-D1F5-18E3-C6B9-F67C0288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56065"/>
            <a:ext cx="5400600" cy="53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00E-0EF9-4E1C-EFCC-553278B61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BB67-DB65-5BFD-2936-6D07EDC8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60648"/>
            <a:ext cx="5184576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SYSTEM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2DF4-108A-3EF6-9CF4-3C31E441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1905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F6B1-361A-39F9-325C-92B6306C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802230"/>
            <a:ext cx="4896544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800F-762D-7F68-3E0D-5CDFBCCA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51" y="35210"/>
            <a:ext cx="4896544" cy="6663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USE CASE DIAGRAM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DD607-3C93-4B51-4F25-75D4FEFD96FA}"/>
              </a:ext>
            </a:extLst>
          </p:cNvPr>
          <p:cNvSpPr txBox="1"/>
          <p:nvPr/>
        </p:nvSpPr>
        <p:spPr>
          <a:xfrm>
            <a:off x="8388424" y="6589670"/>
            <a:ext cx="10820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3-Jan-25</a:t>
            </a:fld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2EB4D-9715-1328-D046-03A49CEC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552728" cy="47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0"/>
            <a:ext cx="4464496" cy="9716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3068" y="6479894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82770-3DAA-C0D3-F148-B62DF3A3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700808"/>
            <a:ext cx="5832647" cy="37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0"/>
            <a:ext cx="4392488" cy="9716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61435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3-Jan-25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D1233-31AD-9983-4F24-CEFEAD3CB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32" y="1052736"/>
            <a:ext cx="7163800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12045</TotalTime>
  <Words>407</Words>
  <Application>Microsoft Office PowerPoint</Application>
  <PresentationFormat>On-screen Show (4:3)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                      ABSTRACT</vt:lpstr>
      <vt:lpstr> PROBLEM STATEMENT</vt:lpstr>
      <vt:lpstr>   SYSTEM REQUIREMENTS</vt:lpstr>
      <vt:lpstr>DATABASE DESIGN</vt:lpstr>
      <vt:lpstr>SYSTEM FLOW DIAGRAM</vt:lpstr>
      <vt:lpstr>   USE CASE DIAGRAM </vt:lpstr>
      <vt:lpstr>DATAFLOW DIAGRAM</vt:lpstr>
      <vt:lpstr>DATAFLOW DIAGRAM</vt:lpstr>
      <vt:lpstr>   ER DIAGRAM</vt:lpstr>
      <vt:lpstr>   MODULES</vt:lpstr>
      <vt:lpstr>USER INTERFACE DESIGN</vt:lpstr>
      <vt:lpstr>USER INTERFACE DESIGN</vt:lpstr>
      <vt:lpstr>THANKYOU!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PAVISH K</cp:lastModifiedBy>
  <cp:revision>1525</cp:revision>
  <dcterms:created xsi:type="dcterms:W3CDTF">2013-12-25T07:56:38Z</dcterms:created>
  <dcterms:modified xsi:type="dcterms:W3CDTF">2025-01-03T15:24:00Z</dcterms:modified>
</cp:coreProperties>
</file>