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4591" r:id="rId2"/>
    <p:sldMasterId id="2147484579" r:id="rId3"/>
  </p:sldMasterIdLst>
  <p:notesMasterIdLst>
    <p:notesMasterId r:id="rId22"/>
  </p:notesMasterIdLst>
  <p:handoutMasterIdLst>
    <p:handoutMasterId r:id="rId23"/>
  </p:handoutMasterIdLst>
  <p:sldIdLst>
    <p:sldId id="442" r:id="rId4"/>
    <p:sldId id="747" r:id="rId5"/>
    <p:sldId id="728" r:id="rId6"/>
    <p:sldId id="756" r:id="rId7"/>
    <p:sldId id="769" r:id="rId8"/>
    <p:sldId id="770" r:id="rId9"/>
    <p:sldId id="771" r:id="rId10"/>
    <p:sldId id="772" r:id="rId11"/>
    <p:sldId id="773" r:id="rId12"/>
    <p:sldId id="774" r:id="rId13"/>
    <p:sldId id="765" r:id="rId14"/>
    <p:sldId id="766" r:id="rId15"/>
    <p:sldId id="767" r:id="rId16"/>
    <p:sldId id="768" r:id="rId17"/>
    <p:sldId id="777" r:id="rId18"/>
    <p:sldId id="775" r:id="rId19"/>
    <p:sldId id="776" r:id="rId20"/>
    <p:sldId id="755" r:id="rId21"/>
  </p:sldIdLst>
  <p:sldSz cx="9144000" cy="6858000" type="screen4x3"/>
  <p:notesSz cx="6811963" cy="9942513"/>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ram Yadav" initials="SY" lastIdx="1" clrIdx="0">
    <p:extLst>
      <p:ext uri="{19B8F6BF-5375-455C-9EA6-DF929625EA0E}">
        <p15:presenceInfo xmlns:p15="http://schemas.microsoft.com/office/powerpoint/2012/main" userId="11ecc7d3f84f464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66"/>
    <a:srgbClr val="FF3399"/>
    <a:srgbClr val="AC0000"/>
    <a:srgbClr val="3366FF"/>
    <a:srgbClr val="B9077E"/>
    <a:srgbClr val="9C24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660" autoAdjust="0"/>
    <p:restoredTop sz="94394" autoAdjust="0"/>
  </p:normalViewPr>
  <p:slideViewPr>
    <p:cSldViewPr>
      <p:cViewPr varScale="1">
        <p:scale>
          <a:sx n="82" d="100"/>
          <a:sy n="82" d="100"/>
        </p:scale>
        <p:origin x="902" y="82"/>
      </p:cViewPr>
      <p:guideLst>
        <p:guide orient="horz" pos="2160"/>
        <p:guide pos="2880"/>
      </p:guideLst>
    </p:cSldViewPr>
  </p:slideViewPr>
  <p:outlineViewPr>
    <p:cViewPr>
      <p:scale>
        <a:sx n="33" d="100"/>
        <a:sy n="33" d="100"/>
      </p:scale>
      <p:origin x="0" y="288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51850" cy="497126"/>
          </a:xfrm>
          <a:prstGeom prst="rect">
            <a:avLst/>
          </a:prstGeom>
        </p:spPr>
        <p:txBody>
          <a:bodyPr vert="horz" lIns="95728" tIns="47864" rIns="95728" bIns="47864" rtlCol="0"/>
          <a:lstStyle>
            <a:lvl1pPr algn="l" eaLnBrk="1" hangingPunct="1">
              <a:defRPr sz="1300">
                <a:latin typeface="Arial" charset="0"/>
                <a:cs typeface="Arial" charset="0"/>
              </a:defRPr>
            </a:lvl1pPr>
          </a:lstStyle>
          <a:p>
            <a:pPr>
              <a:defRPr/>
            </a:pPr>
            <a:endParaRPr lang="en-IN" dirty="0"/>
          </a:p>
        </p:txBody>
      </p:sp>
      <p:sp>
        <p:nvSpPr>
          <p:cNvPr id="3" name="Date Placeholder 2"/>
          <p:cNvSpPr>
            <a:spLocks noGrp="1"/>
          </p:cNvSpPr>
          <p:nvPr>
            <p:ph type="dt" sz="quarter" idx="1"/>
          </p:nvPr>
        </p:nvSpPr>
        <p:spPr>
          <a:xfrm>
            <a:off x="3858536" y="0"/>
            <a:ext cx="2951850" cy="497126"/>
          </a:xfrm>
          <a:prstGeom prst="rect">
            <a:avLst/>
          </a:prstGeom>
        </p:spPr>
        <p:txBody>
          <a:bodyPr vert="horz" lIns="95728" tIns="47864" rIns="95728" bIns="47864" rtlCol="0"/>
          <a:lstStyle>
            <a:lvl1pPr algn="r" eaLnBrk="1" hangingPunct="1">
              <a:defRPr sz="1300">
                <a:latin typeface="Arial" charset="0"/>
                <a:cs typeface="Arial" charset="0"/>
              </a:defRPr>
            </a:lvl1pPr>
          </a:lstStyle>
          <a:p>
            <a:pPr>
              <a:defRPr/>
            </a:pPr>
            <a:fld id="{87A49BD9-C15B-4CCE-BA8B-28A7138E7D46}" type="datetime3">
              <a:rPr lang="en-US" smtClean="0"/>
              <a:pPr>
                <a:defRPr/>
              </a:pPr>
              <a:t>13 February 2025</a:t>
            </a:fld>
            <a:endParaRPr lang="en-IN" dirty="0"/>
          </a:p>
        </p:txBody>
      </p:sp>
      <p:sp>
        <p:nvSpPr>
          <p:cNvPr id="4" name="Footer Placeholder 3"/>
          <p:cNvSpPr>
            <a:spLocks noGrp="1"/>
          </p:cNvSpPr>
          <p:nvPr>
            <p:ph type="ftr" sz="quarter" idx="2"/>
          </p:nvPr>
        </p:nvSpPr>
        <p:spPr>
          <a:xfrm>
            <a:off x="1" y="9443661"/>
            <a:ext cx="2951850" cy="497126"/>
          </a:xfrm>
          <a:prstGeom prst="rect">
            <a:avLst/>
          </a:prstGeom>
        </p:spPr>
        <p:txBody>
          <a:bodyPr vert="horz" lIns="95728" tIns="47864" rIns="95728" bIns="47864" rtlCol="0" anchor="b"/>
          <a:lstStyle>
            <a:lvl1pPr algn="l" eaLnBrk="1" hangingPunct="1">
              <a:defRPr sz="1300">
                <a:latin typeface="Arial" charset="0"/>
                <a:cs typeface="Arial" charset="0"/>
              </a:defRPr>
            </a:lvl1pPr>
          </a:lstStyle>
          <a:p>
            <a:pPr>
              <a:defRPr/>
            </a:pPr>
            <a:r>
              <a:rPr lang="en-IN" dirty="0"/>
              <a:t>1-59</a:t>
            </a:r>
          </a:p>
        </p:txBody>
      </p:sp>
      <p:sp>
        <p:nvSpPr>
          <p:cNvPr id="5" name="Slide Number Placeholder 4"/>
          <p:cNvSpPr>
            <a:spLocks noGrp="1"/>
          </p:cNvSpPr>
          <p:nvPr>
            <p:ph type="sldNum" sz="quarter" idx="3"/>
          </p:nvPr>
        </p:nvSpPr>
        <p:spPr>
          <a:xfrm>
            <a:off x="3858536" y="9443661"/>
            <a:ext cx="2951850" cy="497126"/>
          </a:xfrm>
          <a:prstGeom prst="rect">
            <a:avLst/>
          </a:prstGeom>
        </p:spPr>
        <p:txBody>
          <a:bodyPr vert="horz" wrap="square" lIns="95728" tIns="47864" rIns="95728" bIns="47864" numCol="1" anchor="b" anchorCtr="0" compatLnSpc="1">
            <a:prstTxWarp prst="textNoShape">
              <a:avLst/>
            </a:prstTxWarp>
          </a:bodyPr>
          <a:lstStyle>
            <a:lvl1pPr algn="r" eaLnBrk="1" hangingPunct="1">
              <a:defRPr sz="1300"/>
            </a:lvl1pPr>
          </a:lstStyle>
          <a:p>
            <a:pPr>
              <a:defRPr/>
            </a:pPr>
            <a:fld id="{B41858EF-1881-4336-AB88-9472B4E482B1}" type="slidenum">
              <a:rPr lang="en-IN"/>
              <a:pPr>
                <a:defRPr/>
              </a:pPr>
              <a:t>‹#›</a:t>
            </a:fld>
            <a:endParaRPr lang="en-IN" dirty="0"/>
          </a:p>
        </p:txBody>
      </p:sp>
    </p:spTree>
    <p:extLst>
      <p:ext uri="{BB962C8B-B14F-4D97-AF65-F5344CB8AC3E}">
        <p14:creationId xmlns:p14="http://schemas.microsoft.com/office/powerpoint/2010/main" val="233445701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51850" cy="497126"/>
          </a:xfrm>
          <a:prstGeom prst="rect">
            <a:avLst/>
          </a:prstGeom>
        </p:spPr>
        <p:txBody>
          <a:bodyPr vert="horz" lIns="95728" tIns="47864" rIns="95728" bIns="47864" rtlCol="0"/>
          <a:lstStyle>
            <a:lvl1pPr algn="l" eaLnBrk="1" fontAlgn="auto" hangingPunct="1">
              <a:spcBef>
                <a:spcPts val="0"/>
              </a:spcBef>
              <a:spcAft>
                <a:spcPts val="0"/>
              </a:spcAft>
              <a:defRPr sz="1300">
                <a:latin typeface="+mn-lt"/>
                <a:cs typeface="+mn-cs"/>
              </a:defRPr>
            </a:lvl1pPr>
          </a:lstStyle>
          <a:p>
            <a:pPr>
              <a:defRPr/>
            </a:pPr>
            <a:endParaRPr lang="en-US" dirty="0"/>
          </a:p>
        </p:txBody>
      </p:sp>
      <p:sp>
        <p:nvSpPr>
          <p:cNvPr id="3" name="Date Placeholder 2"/>
          <p:cNvSpPr>
            <a:spLocks noGrp="1"/>
          </p:cNvSpPr>
          <p:nvPr>
            <p:ph type="dt" idx="1"/>
          </p:nvPr>
        </p:nvSpPr>
        <p:spPr>
          <a:xfrm>
            <a:off x="3858536" y="0"/>
            <a:ext cx="2951850" cy="497126"/>
          </a:xfrm>
          <a:prstGeom prst="rect">
            <a:avLst/>
          </a:prstGeom>
        </p:spPr>
        <p:txBody>
          <a:bodyPr vert="horz" lIns="95728" tIns="47864" rIns="95728" bIns="47864" rtlCol="0"/>
          <a:lstStyle>
            <a:lvl1pPr algn="r" eaLnBrk="1" fontAlgn="auto" hangingPunct="1">
              <a:spcBef>
                <a:spcPts val="0"/>
              </a:spcBef>
              <a:spcAft>
                <a:spcPts val="0"/>
              </a:spcAft>
              <a:defRPr sz="1300">
                <a:latin typeface="+mn-lt"/>
                <a:cs typeface="+mn-cs"/>
              </a:defRPr>
            </a:lvl1pPr>
          </a:lstStyle>
          <a:p>
            <a:pPr>
              <a:defRPr/>
            </a:pPr>
            <a:fld id="{745AF635-11AF-450F-B773-692E6CB212DF}" type="datetime3">
              <a:rPr lang="en-US" smtClean="0"/>
              <a:pPr>
                <a:defRPr/>
              </a:pPr>
              <a:t>13 February 2025</a:t>
            </a:fld>
            <a:endParaRPr lang="en-US" dirty="0"/>
          </a:p>
        </p:txBody>
      </p:sp>
      <p:sp>
        <p:nvSpPr>
          <p:cNvPr id="4" name="Slide Image Placeholder 3"/>
          <p:cNvSpPr>
            <a:spLocks noGrp="1" noRot="1" noChangeAspect="1"/>
          </p:cNvSpPr>
          <p:nvPr>
            <p:ph type="sldImg" idx="2"/>
          </p:nvPr>
        </p:nvSpPr>
        <p:spPr>
          <a:xfrm>
            <a:off x="919163" y="744538"/>
            <a:ext cx="4973637" cy="3729037"/>
          </a:xfrm>
          <a:prstGeom prst="rect">
            <a:avLst/>
          </a:prstGeom>
          <a:noFill/>
          <a:ln w="12700">
            <a:solidFill>
              <a:prstClr val="black"/>
            </a:solidFill>
          </a:ln>
        </p:spPr>
        <p:txBody>
          <a:bodyPr vert="horz" lIns="95728" tIns="47864" rIns="95728" bIns="47864" rtlCol="0" anchor="ctr"/>
          <a:lstStyle/>
          <a:p>
            <a:pPr lvl="0"/>
            <a:endParaRPr lang="en-US" noProof="0" dirty="0"/>
          </a:p>
        </p:txBody>
      </p:sp>
      <p:sp>
        <p:nvSpPr>
          <p:cNvPr id="5" name="Notes Placeholder 4"/>
          <p:cNvSpPr>
            <a:spLocks noGrp="1"/>
          </p:cNvSpPr>
          <p:nvPr>
            <p:ph type="body" sz="quarter" idx="3"/>
          </p:nvPr>
        </p:nvSpPr>
        <p:spPr>
          <a:xfrm>
            <a:off x="681197" y="4722694"/>
            <a:ext cx="5449570" cy="4474131"/>
          </a:xfrm>
          <a:prstGeom prst="rect">
            <a:avLst/>
          </a:prstGeom>
        </p:spPr>
        <p:txBody>
          <a:bodyPr vert="horz" lIns="95728" tIns="47864" rIns="95728" bIns="47864"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9443661"/>
            <a:ext cx="2951850" cy="497126"/>
          </a:xfrm>
          <a:prstGeom prst="rect">
            <a:avLst/>
          </a:prstGeom>
        </p:spPr>
        <p:txBody>
          <a:bodyPr vert="horz" lIns="95728" tIns="47864" rIns="95728" bIns="47864" rtlCol="0" anchor="b"/>
          <a:lstStyle>
            <a:lvl1pPr algn="l" eaLnBrk="1" fontAlgn="auto" hangingPunct="1">
              <a:spcBef>
                <a:spcPts val="0"/>
              </a:spcBef>
              <a:spcAft>
                <a:spcPts val="0"/>
              </a:spcAft>
              <a:defRPr sz="1300">
                <a:latin typeface="+mn-lt"/>
                <a:cs typeface="+mn-cs"/>
              </a:defRPr>
            </a:lvl1pPr>
          </a:lstStyle>
          <a:p>
            <a:pPr>
              <a:defRPr/>
            </a:pPr>
            <a:r>
              <a:rPr lang="en-US" dirty="0"/>
              <a:t>1-59</a:t>
            </a:r>
          </a:p>
        </p:txBody>
      </p:sp>
      <p:sp>
        <p:nvSpPr>
          <p:cNvPr id="7" name="Slide Number Placeholder 6"/>
          <p:cNvSpPr>
            <a:spLocks noGrp="1"/>
          </p:cNvSpPr>
          <p:nvPr>
            <p:ph type="sldNum" sz="quarter" idx="5"/>
          </p:nvPr>
        </p:nvSpPr>
        <p:spPr>
          <a:xfrm>
            <a:off x="3858536" y="9443661"/>
            <a:ext cx="2951850" cy="497126"/>
          </a:xfrm>
          <a:prstGeom prst="rect">
            <a:avLst/>
          </a:prstGeom>
        </p:spPr>
        <p:txBody>
          <a:bodyPr vert="horz" wrap="square" lIns="95728" tIns="47864" rIns="95728" bIns="47864" numCol="1" anchor="b" anchorCtr="0" compatLnSpc="1">
            <a:prstTxWarp prst="textNoShape">
              <a:avLst/>
            </a:prstTxWarp>
          </a:bodyPr>
          <a:lstStyle>
            <a:lvl1pPr algn="r" eaLnBrk="1" hangingPunct="1">
              <a:defRPr sz="1300">
                <a:latin typeface="Calibri" pitchFamily="34" charset="0"/>
              </a:defRPr>
            </a:lvl1pPr>
          </a:lstStyle>
          <a:p>
            <a:pPr>
              <a:defRPr/>
            </a:pPr>
            <a:fld id="{2587D5A1-37CC-4B13-9F17-5059BEF349E4}" type="slidenum">
              <a:rPr lang="en-US"/>
              <a:pPr>
                <a:defRPr/>
              </a:pPr>
              <a:t>‹#›</a:t>
            </a:fld>
            <a:endParaRPr lang="en-US" dirty="0"/>
          </a:p>
        </p:txBody>
      </p:sp>
    </p:spTree>
    <p:extLst>
      <p:ext uri="{BB962C8B-B14F-4D97-AF65-F5344CB8AC3E}">
        <p14:creationId xmlns:p14="http://schemas.microsoft.com/office/powerpoint/2010/main" val="247174920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pPr>
              <a:defRPr/>
            </a:pPr>
            <a:fld id="{2AF8618D-51AD-40EB-86A2-24DEC409AC1E}" type="datetime3">
              <a:rPr lang="en-US" smtClean="0"/>
              <a:pPr>
                <a:defRPr/>
              </a:pPr>
              <a:t>13 February 2025</a:t>
            </a:fld>
            <a:endParaRPr lang="en-US" dirty="0"/>
          </a:p>
        </p:txBody>
      </p:sp>
      <p:sp>
        <p:nvSpPr>
          <p:cNvPr id="5" name="Footer Placeholder 4"/>
          <p:cNvSpPr>
            <a:spLocks noGrp="1"/>
          </p:cNvSpPr>
          <p:nvPr>
            <p:ph type="ftr" sz="quarter" idx="11"/>
          </p:nvPr>
        </p:nvSpPr>
        <p:spPr/>
        <p:txBody>
          <a:bodyPr/>
          <a:lstStyle/>
          <a:p>
            <a:pPr>
              <a:defRPr/>
            </a:pPr>
            <a:r>
              <a:rPr lang="en-US" dirty="0"/>
              <a:t>1-59</a:t>
            </a:r>
          </a:p>
        </p:txBody>
      </p:sp>
      <p:sp>
        <p:nvSpPr>
          <p:cNvPr id="6" name="Slide Number Placeholder 5"/>
          <p:cNvSpPr>
            <a:spLocks noGrp="1"/>
          </p:cNvSpPr>
          <p:nvPr>
            <p:ph type="sldNum" sz="quarter" idx="12"/>
          </p:nvPr>
        </p:nvSpPr>
        <p:spPr/>
        <p:txBody>
          <a:bodyPr/>
          <a:lstStyle/>
          <a:p>
            <a:pPr>
              <a:defRPr/>
            </a:pPr>
            <a:fld id="{2587D5A1-37CC-4B13-9F17-5059BEF349E4}" type="slidenum">
              <a:rPr lang="en-US" smtClean="0"/>
              <a:pPr>
                <a:defRPr/>
              </a:pPr>
              <a:t>1</a:t>
            </a:fld>
            <a:endParaRPr lang="en-US" dirty="0"/>
          </a:p>
        </p:txBody>
      </p:sp>
    </p:spTree>
    <p:extLst>
      <p:ext uri="{BB962C8B-B14F-4D97-AF65-F5344CB8AC3E}">
        <p14:creationId xmlns:p14="http://schemas.microsoft.com/office/powerpoint/2010/main" val="3201279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CE02E7-D6F9-8D6D-D4C1-95D9EEA41D04}"/>
            </a:ext>
          </a:extLst>
        </p:cNvPr>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A0FBE32A-5432-A905-EEEB-ED5210F5857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129C5AEC-FC86-684B-4DCD-6EBCD8F738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id="{8573BC57-9FB9-5383-B17F-511BD7430E4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DB0377D7-24A5-481F-908F-768F4687DD04}" type="slidenum">
              <a:rPr lang="en-US" altLang="en-US">
                <a:latin typeface="Calibri" panose="020F0502020204030204" pitchFamily="34" charset="0"/>
              </a:rPr>
              <a:pPr/>
              <a:t>11</a:t>
            </a:fld>
            <a:endParaRPr lang="en-US" altLang="en-US">
              <a:latin typeface="Calibri" panose="020F0502020204030204" pitchFamily="34" charset="0"/>
            </a:endParaRPr>
          </a:p>
        </p:txBody>
      </p:sp>
    </p:spTree>
    <p:extLst>
      <p:ext uri="{BB962C8B-B14F-4D97-AF65-F5344CB8AC3E}">
        <p14:creationId xmlns:p14="http://schemas.microsoft.com/office/powerpoint/2010/main" val="1359810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D5E411-84E4-F178-BDE4-32B2E52DE243}"/>
            </a:ext>
          </a:extLst>
        </p:cNvPr>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A8ED7407-72DA-27CD-C320-29AAD2077E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DC3A4D3D-47A1-A418-9442-7B5A897D125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id="{BAEF3C5B-4FBD-54F3-1EB9-C548FB2AA0D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DB0377D7-24A5-481F-908F-768F4687DD04}" type="slidenum">
              <a:rPr lang="en-US" altLang="en-US">
                <a:latin typeface="Calibri" panose="020F0502020204030204" pitchFamily="34" charset="0"/>
              </a:rPr>
              <a:pPr/>
              <a:t>12</a:t>
            </a:fld>
            <a:endParaRPr lang="en-US" altLang="en-US">
              <a:latin typeface="Calibri" panose="020F0502020204030204" pitchFamily="34" charset="0"/>
            </a:endParaRPr>
          </a:p>
        </p:txBody>
      </p:sp>
    </p:spTree>
    <p:extLst>
      <p:ext uri="{BB962C8B-B14F-4D97-AF65-F5344CB8AC3E}">
        <p14:creationId xmlns:p14="http://schemas.microsoft.com/office/powerpoint/2010/main" val="492938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4E733-8461-CFB3-C068-8A718AAF6949}"/>
            </a:ext>
          </a:extLst>
        </p:cNvPr>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A0855778-C343-129D-0B8F-F0B35168208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C0A07A3D-AFF9-DDE7-55B6-1D3096ECC9A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id="{521FE506-122D-764D-7D2A-B2F10C054C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DB0377D7-24A5-481F-908F-768F4687DD04}" type="slidenum">
              <a:rPr lang="en-US" altLang="en-US">
                <a:latin typeface="Calibri" panose="020F0502020204030204" pitchFamily="34" charset="0"/>
              </a:rPr>
              <a:pPr/>
              <a:t>13</a:t>
            </a:fld>
            <a:endParaRPr lang="en-US" altLang="en-US">
              <a:latin typeface="Calibri" panose="020F0502020204030204" pitchFamily="34" charset="0"/>
            </a:endParaRPr>
          </a:p>
        </p:txBody>
      </p:sp>
    </p:spTree>
    <p:extLst>
      <p:ext uri="{BB962C8B-B14F-4D97-AF65-F5344CB8AC3E}">
        <p14:creationId xmlns:p14="http://schemas.microsoft.com/office/powerpoint/2010/main" val="2977434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28535A-41B4-F9F4-8638-10B33EF21DB1}"/>
            </a:ext>
          </a:extLst>
        </p:cNvPr>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E7A3F7B4-1853-8F46-1F07-B0FE7B4A367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6B0E1EF5-7D53-821B-C3FC-5A8C1D71B50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id="{A67906DE-EBF4-9020-716A-E111056D1F8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DB0377D7-24A5-481F-908F-768F4687DD04}" type="slidenum">
              <a:rPr lang="en-US" altLang="en-US">
                <a:latin typeface="Calibri" panose="020F0502020204030204" pitchFamily="34" charset="0"/>
              </a:rPr>
              <a:pPr/>
              <a:t>14</a:t>
            </a:fld>
            <a:endParaRPr lang="en-US" altLang="en-US">
              <a:latin typeface="Calibri" panose="020F0502020204030204" pitchFamily="34" charset="0"/>
            </a:endParaRPr>
          </a:p>
        </p:txBody>
      </p:sp>
    </p:spTree>
    <p:extLst>
      <p:ext uri="{BB962C8B-B14F-4D97-AF65-F5344CB8AC3E}">
        <p14:creationId xmlns:p14="http://schemas.microsoft.com/office/powerpoint/2010/main" val="3835905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C6378-08B9-03C6-214F-1585725E3828}"/>
            </a:ext>
          </a:extLst>
        </p:cNvPr>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D9E30E11-BC8B-EFC7-CA8A-8DCDC118CEB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CA6A4DD0-FFD1-1FF0-4C50-8CF0C2ADDDC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id="{57C6CC89-7868-7943-FC99-FC9218A3657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DB0377D7-24A5-481F-908F-768F4687DD04}" type="slidenum">
              <a:rPr lang="en-US" altLang="en-US">
                <a:latin typeface="Calibri" panose="020F0502020204030204" pitchFamily="34" charset="0"/>
              </a:rPr>
              <a:pPr/>
              <a:t>15</a:t>
            </a:fld>
            <a:endParaRPr lang="en-US" altLang="en-US">
              <a:latin typeface="Calibri" panose="020F0502020204030204" pitchFamily="34" charset="0"/>
            </a:endParaRPr>
          </a:p>
        </p:txBody>
      </p:sp>
    </p:spTree>
    <p:extLst>
      <p:ext uri="{BB962C8B-B14F-4D97-AF65-F5344CB8AC3E}">
        <p14:creationId xmlns:p14="http://schemas.microsoft.com/office/powerpoint/2010/main" val="2589163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D30BC8-4852-6159-4EEA-57C57846601D}"/>
            </a:ext>
          </a:extLst>
        </p:cNvPr>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43888269-2148-AF69-EA0A-80B0126C024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68006ED1-614E-8AFF-FE7C-F2589218C85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id="{4028D365-3A60-409A-5F86-B7B4AA74112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DB0377D7-24A5-481F-908F-768F4687DD04}" type="slidenum">
              <a:rPr lang="en-US" altLang="en-US">
                <a:latin typeface="Calibri" panose="020F0502020204030204" pitchFamily="34" charset="0"/>
              </a:rPr>
              <a:pPr/>
              <a:t>16</a:t>
            </a:fld>
            <a:endParaRPr lang="en-US" altLang="en-US">
              <a:latin typeface="Calibri" panose="020F0502020204030204" pitchFamily="34" charset="0"/>
            </a:endParaRPr>
          </a:p>
        </p:txBody>
      </p:sp>
    </p:spTree>
    <p:extLst>
      <p:ext uri="{BB962C8B-B14F-4D97-AF65-F5344CB8AC3E}">
        <p14:creationId xmlns:p14="http://schemas.microsoft.com/office/powerpoint/2010/main" val="1168870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7843F0-AC2D-8111-1E41-54B1B2E7D772}"/>
            </a:ext>
          </a:extLst>
        </p:cNvPr>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2BA64F6E-7C25-4130-89C5-CA733CFCBB4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5E0A6657-F716-6044-963F-0514BA4EE47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id="{9AB78BD3-4754-3994-196E-113010DFBE4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DB0377D7-24A5-481F-908F-768F4687DD04}" type="slidenum">
              <a:rPr lang="en-US" altLang="en-US">
                <a:latin typeface="Calibri" panose="020F0502020204030204" pitchFamily="34" charset="0"/>
              </a:rPr>
              <a:pPr/>
              <a:t>17</a:t>
            </a:fld>
            <a:endParaRPr lang="en-US" altLang="en-US">
              <a:latin typeface="Calibri" panose="020F0502020204030204" pitchFamily="34" charset="0"/>
            </a:endParaRPr>
          </a:p>
        </p:txBody>
      </p:sp>
    </p:spTree>
    <p:extLst>
      <p:ext uri="{BB962C8B-B14F-4D97-AF65-F5344CB8AC3E}">
        <p14:creationId xmlns:p14="http://schemas.microsoft.com/office/powerpoint/2010/main" val="1597137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DB0377D7-24A5-481F-908F-768F4687DD04}" type="slidenum">
              <a:rPr lang="en-US" altLang="en-US">
                <a:latin typeface="Calibri" panose="020F0502020204030204" pitchFamily="34" charset="0"/>
              </a:rPr>
              <a:pPr/>
              <a:t>3</a:t>
            </a:fld>
            <a:endParaRPr lang="en-US" altLang="en-US">
              <a:latin typeface="Calibri" panose="020F0502020204030204" pitchFamily="34" charset="0"/>
            </a:endParaRPr>
          </a:p>
        </p:txBody>
      </p:sp>
    </p:spTree>
    <p:extLst>
      <p:ext uri="{BB962C8B-B14F-4D97-AF65-F5344CB8AC3E}">
        <p14:creationId xmlns:p14="http://schemas.microsoft.com/office/powerpoint/2010/main" val="3471591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DE174B-C7DC-46AA-8B09-36BCDC3710AA}"/>
            </a:ext>
          </a:extLst>
        </p:cNvPr>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61750ED1-873F-54AF-D21D-DCFFFE7A8B3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7F43A60D-1712-D33F-8860-6BA9CBCC02C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id="{231AD582-5411-C385-CDAC-60D639852F5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DB0377D7-24A5-481F-908F-768F4687DD04}" type="slidenum">
              <a:rPr lang="en-US" altLang="en-US">
                <a:latin typeface="Calibri" panose="020F0502020204030204" pitchFamily="34" charset="0"/>
              </a:rPr>
              <a:pPr/>
              <a:t>4</a:t>
            </a:fld>
            <a:endParaRPr lang="en-US" altLang="en-US">
              <a:latin typeface="Calibri" panose="020F0502020204030204" pitchFamily="34" charset="0"/>
            </a:endParaRPr>
          </a:p>
        </p:txBody>
      </p:sp>
    </p:spTree>
    <p:extLst>
      <p:ext uri="{BB962C8B-B14F-4D97-AF65-F5344CB8AC3E}">
        <p14:creationId xmlns:p14="http://schemas.microsoft.com/office/powerpoint/2010/main" val="2926862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97489-7C12-5562-4DEC-4B18E8783DE1}"/>
            </a:ext>
          </a:extLst>
        </p:cNvPr>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D5780303-3677-6586-60A5-862C1DA0AE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3C1DC1C8-D984-946B-51D0-37729D22375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id="{81A1E10E-F56B-C4E6-2A32-BB358A4D548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DB0377D7-24A5-481F-908F-768F4687DD04}" type="slidenum">
              <a:rPr lang="en-US" altLang="en-US">
                <a:latin typeface="Calibri" panose="020F0502020204030204" pitchFamily="34" charset="0"/>
              </a:rPr>
              <a:pPr/>
              <a:t>5</a:t>
            </a:fld>
            <a:endParaRPr lang="en-US" altLang="en-US">
              <a:latin typeface="Calibri" panose="020F0502020204030204" pitchFamily="34" charset="0"/>
            </a:endParaRPr>
          </a:p>
        </p:txBody>
      </p:sp>
    </p:spTree>
    <p:extLst>
      <p:ext uri="{BB962C8B-B14F-4D97-AF65-F5344CB8AC3E}">
        <p14:creationId xmlns:p14="http://schemas.microsoft.com/office/powerpoint/2010/main" val="2412123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88A374-7153-3632-A607-3662F157FC36}"/>
            </a:ext>
          </a:extLst>
        </p:cNvPr>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22F19551-EA57-E09B-1DB6-984BD64E610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0133C61C-609A-4BEA-B2AC-909B914AA8C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id="{6604E9C1-AEB2-39B5-A613-B7BEF508935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DB0377D7-24A5-481F-908F-768F4687DD04}" type="slidenum">
              <a:rPr lang="en-US" altLang="en-US">
                <a:latin typeface="Calibri" panose="020F0502020204030204" pitchFamily="34" charset="0"/>
              </a:rPr>
              <a:pPr/>
              <a:t>6</a:t>
            </a:fld>
            <a:endParaRPr lang="en-US" altLang="en-US">
              <a:latin typeface="Calibri" panose="020F0502020204030204" pitchFamily="34" charset="0"/>
            </a:endParaRPr>
          </a:p>
        </p:txBody>
      </p:sp>
    </p:spTree>
    <p:extLst>
      <p:ext uri="{BB962C8B-B14F-4D97-AF65-F5344CB8AC3E}">
        <p14:creationId xmlns:p14="http://schemas.microsoft.com/office/powerpoint/2010/main" val="67742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4A6C1C-9411-2231-007F-635583362380}"/>
            </a:ext>
          </a:extLst>
        </p:cNvPr>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27A15AB0-9577-48FF-CE06-09350718625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4BF21E7A-6EBD-F99B-57ED-A73161BFE49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id="{665F2E70-093D-BD05-769D-B4C7BCC6B9D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DB0377D7-24A5-481F-908F-768F4687DD04}" type="slidenum">
              <a:rPr lang="en-US" altLang="en-US">
                <a:latin typeface="Calibri" panose="020F0502020204030204" pitchFamily="34" charset="0"/>
              </a:rPr>
              <a:pPr/>
              <a:t>7</a:t>
            </a:fld>
            <a:endParaRPr lang="en-US" altLang="en-US">
              <a:latin typeface="Calibri" panose="020F0502020204030204" pitchFamily="34" charset="0"/>
            </a:endParaRPr>
          </a:p>
        </p:txBody>
      </p:sp>
    </p:spTree>
    <p:extLst>
      <p:ext uri="{BB962C8B-B14F-4D97-AF65-F5344CB8AC3E}">
        <p14:creationId xmlns:p14="http://schemas.microsoft.com/office/powerpoint/2010/main" val="370079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8CDCD-ED03-E225-9FE1-E45FBDC6A139}"/>
            </a:ext>
          </a:extLst>
        </p:cNvPr>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725FBC83-F591-B305-1C38-B348C7FA5B4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4AEBB732-E2B2-8DF0-B6DA-F0C924F784B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id="{E2CC8CD1-230E-3CDB-6025-4AB04788876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DB0377D7-24A5-481F-908F-768F4687DD04}" type="slidenum">
              <a:rPr lang="en-US" altLang="en-US">
                <a:latin typeface="Calibri" panose="020F0502020204030204" pitchFamily="34" charset="0"/>
              </a:rPr>
              <a:pPr/>
              <a:t>8</a:t>
            </a:fld>
            <a:endParaRPr lang="en-US" altLang="en-US">
              <a:latin typeface="Calibri" panose="020F0502020204030204" pitchFamily="34" charset="0"/>
            </a:endParaRPr>
          </a:p>
        </p:txBody>
      </p:sp>
    </p:spTree>
    <p:extLst>
      <p:ext uri="{BB962C8B-B14F-4D97-AF65-F5344CB8AC3E}">
        <p14:creationId xmlns:p14="http://schemas.microsoft.com/office/powerpoint/2010/main" val="1081051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9AFC97-AB2F-88FF-9660-9CB5A74F456B}"/>
            </a:ext>
          </a:extLst>
        </p:cNvPr>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5A232427-C0B4-2ADC-7E97-60AEC699D8D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ACE444DD-10DD-CFDE-AA0C-B47E69A8528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id="{C7373347-B5AF-EB5B-735E-306AED5D1E7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DB0377D7-24A5-481F-908F-768F4687DD04}" type="slidenum">
              <a:rPr lang="en-US" altLang="en-US">
                <a:latin typeface="Calibri" panose="020F0502020204030204" pitchFamily="34" charset="0"/>
              </a:rPr>
              <a:pPr/>
              <a:t>9</a:t>
            </a:fld>
            <a:endParaRPr lang="en-US" altLang="en-US">
              <a:latin typeface="Calibri" panose="020F0502020204030204" pitchFamily="34" charset="0"/>
            </a:endParaRPr>
          </a:p>
        </p:txBody>
      </p:sp>
    </p:spTree>
    <p:extLst>
      <p:ext uri="{BB962C8B-B14F-4D97-AF65-F5344CB8AC3E}">
        <p14:creationId xmlns:p14="http://schemas.microsoft.com/office/powerpoint/2010/main" val="3536805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7546F-529C-DFD9-54FF-D817014C17EC}"/>
            </a:ext>
          </a:extLst>
        </p:cNvPr>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0C1287A2-9407-E263-1EEA-F18AA1FE1DF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21D66E50-91EF-65D3-DDAE-04CCF5E776B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id="{909669F9-3FB1-35E8-7FC1-107D0B0951F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DB0377D7-24A5-481F-908F-768F4687DD04}" type="slidenum">
              <a:rPr lang="en-US" altLang="en-US">
                <a:latin typeface="Calibri" panose="020F0502020204030204" pitchFamily="34" charset="0"/>
              </a:rPr>
              <a:pPr/>
              <a:t>10</a:t>
            </a:fld>
            <a:endParaRPr lang="en-US" altLang="en-US">
              <a:latin typeface="Calibri" panose="020F0502020204030204" pitchFamily="34" charset="0"/>
            </a:endParaRPr>
          </a:p>
        </p:txBody>
      </p:sp>
    </p:spTree>
    <p:extLst>
      <p:ext uri="{BB962C8B-B14F-4D97-AF65-F5344CB8AC3E}">
        <p14:creationId xmlns:p14="http://schemas.microsoft.com/office/powerpoint/2010/main" val="4159674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dirty="0"/>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9"/>
          <p:cNvSpPr>
            <a:spLocks noGrp="1"/>
          </p:cNvSpPr>
          <p:nvPr>
            <p:ph type="dt" sz="half" idx="10"/>
          </p:nvPr>
        </p:nvSpPr>
        <p:spPr/>
        <p:txBody>
          <a:bodyPr/>
          <a:lstStyle>
            <a:lvl1pPr>
              <a:defRPr/>
            </a:lvl1pPr>
          </a:lstStyle>
          <a:p>
            <a:pPr>
              <a:defRPr/>
            </a:pPr>
            <a:fld id="{868711EB-544A-4405-9B07-930EC371C035}" type="datetime5">
              <a:rPr lang="en-US" smtClean="0"/>
              <a:pPr>
                <a:defRPr/>
              </a:pPr>
              <a:t>13-Feb-25</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0DA4E39E-479B-4003-953E-8F945459897C}" type="datetime5">
              <a:rPr lang="en-US" smtClean="0"/>
              <a:pPr>
                <a:defRPr/>
              </a:pPr>
              <a:t>13-Feb-25</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1176DFE3-E17F-466C-8AC1-52E2468DF967}" type="datetime5">
              <a:rPr lang="en-US" smtClean="0"/>
              <a:pPr>
                <a:defRPr/>
              </a:pPr>
              <a:t>13-Feb-25</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E9595922-CB65-4694-88E1-0389563862D8}" type="datetime5">
              <a:rPr lang="en-US" smtClean="0"/>
              <a:pPr>
                <a:defRPr/>
              </a:pPr>
              <a:t>13-Feb-25</a:t>
            </a:fld>
            <a:endParaRPr lang="en-US" dirty="0"/>
          </a:p>
        </p:txBody>
      </p:sp>
      <p:sp>
        <p:nvSpPr>
          <p:cNvPr id="4" name="Footer Placeholder 3"/>
          <p:cNvSpPr>
            <a:spLocks noGrp="1"/>
          </p:cNvSpPr>
          <p:nvPr>
            <p:ph type="ftr" sz="quarter" idx="11"/>
          </p:nvPr>
        </p:nvSpPr>
        <p:spPr>
          <a:xfrm>
            <a:off x="7239000" y="6477000"/>
            <a:ext cx="1447800" cy="381000"/>
          </a:xfrm>
          <a:prstGeom prst="rect">
            <a:avLst/>
          </a:prstGeom>
        </p:spPr>
        <p:txBody>
          <a:bodyPr/>
          <a:lstStyle/>
          <a:p>
            <a:pPr>
              <a:defRPr/>
            </a:pP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4E9FD4F-3980-456F-B545-8D53309EA37E}" type="datetime5">
              <a:rPr lang="en-US" smtClean="0"/>
              <a:pPr/>
              <a:t>13-Feb-25</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35EB8F-F371-4484-A84C-21A1B01158C7}" type="datetime5">
              <a:rPr lang="en-US" smtClean="0"/>
              <a:pPr/>
              <a:t>13-Feb-25</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C979A4-C0B2-4C81-A4FB-1E5B80AD0B49}" type="datetime5">
              <a:rPr lang="en-US" smtClean="0"/>
              <a:pPr/>
              <a:t>13-Feb-25</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E2897-C65B-406D-A588-744D383CA7DE}" type="datetime5">
              <a:rPr lang="en-US" smtClean="0"/>
              <a:pPr/>
              <a:t>13-Feb-25</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3F1FA1-8458-4129-924B-7532EDD86147}" type="datetime5">
              <a:rPr lang="en-US" smtClean="0"/>
              <a:pPr/>
              <a:t>13-Feb-25</a:t>
            </a:fld>
            <a:endParaRPr lang="en-US" dirty="0"/>
          </a:p>
        </p:txBody>
      </p:sp>
      <p:sp>
        <p:nvSpPr>
          <p:cNvPr id="8" name="Footer Placeholder 7"/>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5FE24D-4434-424D-9C75-6E46573DFD75}" type="datetime5">
              <a:rPr lang="en-US" smtClean="0"/>
              <a:pPr/>
              <a:t>13-Feb-25</a:t>
            </a:fld>
            <a:endParaRPr lang="en-US" dirty="0"/>
          </a:p>
        </p:txBody>
      </p:sp>
      <p:sp>
        <p:nvSpPr>
          <p:cNvPr id="4" name="Footer Placeholder 3"/>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12F143-239B-42CE-BE0F-55E3CD594915}" type="datetime5">
              <a:rPr lang="en-US" smtClean="0"/>
              <a:pPr/>
              <a:t>13-Feb-25</a:t>
            </a:fld>
            <a:endParaRPr lang="en-US" dirty="0"/>
          </a:p>
        </p:txBody>
      </p:sp>
      <p:sp>
        <p:nvSpPr>
          <p:cNvPr id="3" name="Footer Placeholder 2"/>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E1413D5B-0279-47B2-AB44-E806A00ECAC5}" type="datetime5">
              <a:rPr lang="en-US" smtClean="0"/>
              <a:pPr>
                <a:defRPr/>
              </a:pPr>
              <a:t>13-Feb-25</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EAD920-F682-4A55-B63F-48C8F1CC1283}" type="datetime5">
              <a:rPr lang="en-US" smtClean="0"/>
              <a:pPr/>
              <a:t>13-Feb-25</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917B04-B5F9-4630-A128-87B4B92EA18E}" type="datetime5">
              <a:rPr lang="en-US" smtClean="0"/>
              <a:pPr/>
              <a:t>13-Feb-25</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73A310-130A-439C-B3E5-0906939592AC}" type="datetime5">
              <a:rPr lang="en-US" smtClean="0"/>
              <a:pPr/>
              <a:t>13-Feb-25</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0FB05B-E5CC-4464-9BB7-7BCCF84A07E4}" type="datetime5">
              <a:rPr lang="en-US" smtClean="0"/>
              <a:pPr/>
              <a:t>13-Feb-25</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8A573B2-5186-4EA1-B709-D1438BA10970}" type="datetime5">
              <a:rPr lang="en-US" smtClean="0"/>
              <a:pPr/>
              <a:t>13-Feb-25</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E5369F-A3ED-4071-A75D-258CD23F1EC5}" type="datetime5">
              <a:rPr lang="en-US" smtClean="0"/>
              <a:pPr/>
              <a:t>13-Feb-25</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E2E41D-AD20-4582-96A9-26AE005D4E42}" type="datetime5">
              <a:rPr lang="en-US" smtClean="0"/>
              <a:pPr/>
              <a:t>13-Feb-25</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EA145C0-2AC4-4702-9C85-BED29F3D5C77}" type="datetime5">
              <a:rPr lang="en-US" smtClean="0"/>
              <a:pPr/>
              <a:t>13-Feb-25</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198E6B-3CEE-468F-BE48-CC50E9D8E64E}" type="datetime5">
              <a:rPr lang="en-US" smtClean="0"/>
              <a:pPr/>
              <a:t>13-Feb-25</a:t>
            </a:fld>
            <a:endParaRPr lang="en-US" dirty="0"/>
          </a:p>
        </p:txBody>
      </p:sp>
      <p:sp>
        <p:nvSpPr>
          <p:cNvPr id="8" name="Footer Placeholder 7"/>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FACE50-1432-4FE3-B49C-8A04528B6EFC}" type="datetime5">
              <a:rPr lang="en-US" smtClean="0"/>
              <a:pPr/>
              <a:t>13-Feb-25</a:t>
            </a:fld>
            <a:endParaRPr lang="en-US" dirty="0"/>
          </a:p>
        </p:txBody>
      </p:sp>
      <p:sp>
        <p:nvSpPr>
          <p:cNvPr id="4" name="Footer Placeholder 3"/>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9"/>
          <p:cNvSpPr>
            <a:spLocks noGrp="1"/>
          </p:cNvSpPr>
          <p:nvPr>
            <p:ph type="dt" sz="half" idx="10"/>
          </p:nvPr>
        </p:nvSpPr>
        <p:spPr/>
        <p:txBody>
          <a:bodyPr/>
          <a:lstStyle>
            <a:lvl1pPr>
              <a:defRPr/>
            </a:lvl1pPr>
          </a:lstStyle>
          <a:p>
            <a:pPr>
              <a:defRPr/>
            </a:pPr>
            <a:fld id="{BEE568E9-B9E9-4171-B614-6B8CD7508211}" type="datetime5">
              <a:rPr lang="en-US" smtClean="0"/>
              <a:pPr>
                <a:defRPr/>
              </a:pPr>
              <a:t>13-Feb-25</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E331A2-936F-4415-B2A7-7A973F13EE44}" type="datetime5">
              <a:rPr lang="en-US" smtClean="0"/>
              <a:pPr/>
              <a:t>13-Feb-25</a:t>
            </a:fld>
            <a:endParaRPr lang="en-US" dirty="0"/>
          </a:p>
        </p:txBody>
      </p:sp>
      <p:sp>
        <p:nvSpPr>
          <p:cNvPr id="3" name="Footer Placeholder 2"/>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6FD456-933D-482B-A38F-44A2D1FBACCD}" type="datetime5">
              <a:rPr lang="en-US" smtClean="0"/>
              <a:pPr/>
              <a:t>13-Feb-25</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665F44-41B5-44CF-9451-A8CFAFD511C5}" type="datetime5">
              <a:rPr lang="en-US" smtClean="0"/>
              <a:pPr/>
              <a:t>13-Feb-25</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20F398-5194-4922-94CC-66A368E58A46}" type="datetime5">
              <a:rPr lang="en-US" smtClean="0"/>
              <a:pPr/>
              <a:t>13-Feb-25</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DA51E7-B80F-47BE-909C-C69C302A4ACA}" type="datetime5">
              <a:rPr lang="en-US" smtClean="0"/>
              <a:pPr/>
              <a:t>13-Feb-25</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089F4348-0461-4A32-B5EC-44A54333EEB4}" type="datetime5">
              <a:rPr lang="en-US" smtClean="0"/>
              <a:pPr>
                <a:defRPr/>
              </a:pPr>
              <a:t>13-Feb-25</a:t>
            </a:fld>
            <a:endParaRPr lang="en-US" dirty="0"/>
          </a:p>
        </p:txBody>
      </p:sp>
      <p:sp>
        <p:nvSpPr>
          <p:cNvPr id="6"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FAE54709-D76C-492B-9E83-DA5CE41081DB}" type="datetime5">
              <a:rPr lang="en-US" smtClean="0"/>
              <a:pPr>
                <a:defRPr/>
              </a:pPr>
              <a:t>13-Feb-25</a:t>
            </a:fld>
            <a:endParaRPr lang="en-US" dirty="0"/>
          </a:p>
        </p:txBody>
      </p:sp>
      <p:sp>
        <p:nvSpPr>
          <p:cNvPr id="8"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5105A5D3-A5C5-41BC-AC1B-78376003971C}" type="datetime5">
              <a:rPr lang="en-US" smtClean="0"/>
              <a:pPr>
                <a:defRPr/>
              </a:pPr>
              <a:t>13-Feb-25</a:t>
            </a:fld>
            <a:endParaRPr lang="en-US" dirty="0"/>
          </a:p>
        </p:txBody>
      </p:sp>
      <p:sp>
        <p:nvSpPr>
          <p:cNvPr id="4"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28EA4A47-561E-465A-A6B1-ADF332ABEB53}" type="datetime5">
              <a:rPr lang="en-US" smtClean="0"/>
              <a:pPr>
                <a:defRPr/>
              </a:pPr>
              <a:t>13-Feb-25</a:t>
            </a:fld>
            <a:endParaRPr lang="en-US" dirty="0"/>
          </a:p>
        </p:txBody>
      </p:sp>
      <p:sp>
        <p:nvSpPr>
          <p:cNvPr id="3"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C4629B9D-76A3-483C-9F6A-540A7409809D}" type="datetime5">
              <a:rPr lang="en-US" smtClean="0"/>
              <a:pPr>
                <a:defRPr/>
              </a:pPr>
              <a:t>13-Feb-25</a:t>
            </a:fld>
            <a:endParaRPr lang="en-US" dirty="0"/>
          </a:p>
        </p:txBody>
      </p:sp>
      <p:sp>
        <p:nvSpPr>
          <p:cNvPr id="6"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a:t>Click icon to add picture</a:t>
            </a:r>
          </a:p>
        </p:txBody>
      </p:sp>
      <p:sp>
        <p:nvSpPr>
          <p:cNvPr id="9" name="Date Placeholder 4"/>
          <p:cNvSpPr>
            <a:spLocks noGrp="1"/>
          </p:cNvSpPr>
          <p:nvPr>
            <p:ph type="dt" sz="half" idx="10"/>
          </p:nvPr>
        </p:nvSpPr>
        <p:spPr/>
        <p:txBody>
          <a:bodyPr/>
          <a:lstStyle>
            <a:lvl1pPr>
              <a:defRPr/>
            </a:lvl1pPr>
          </a:lstStyle>
          <a:p>
            <a:pPr>
              <a:defRPr/>
            </a:pPr>
            <a:fld id="{63AE52A7-64DF-4833-A86F-A3F47E2AC27C}" type="datetime5">
              <a:rPr lang="en-US" smtClean="0"/>
              <a:pPr>
                <a:defRPr/>
              </a:pPr>
              <a:t>13-Feb-25</a:t>
            </a:fld>
            <a:endParaRPr lang="en-US" dirty="0"/>
          </a:p>
        </p:txBody>
      </p:sp>
      <p:sp>
        <p:nvSpPr>
          <p:cNvPr id="10" name="Footer Placeholder 5"/>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7"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000">
                <a:solidFill>
                  <a:schemeClr val="tx1"/>
                </a:solidFill>
                <a:latin typeface="+mn-lt"/>
                <a:cs typeface="+mn-cs"/>
              </a:defRPr>
            </a:lvl1pPr>
          </a:lstStyle>
          <a:p>
            <a:pPr>
              <a:defRPr/>
            </a:pPr>
            <a:fld id="{F9D6E878-1374-43BF-9C46-281CCE7F38C1}" type="datetime5">
              <a:rPr lang="en-US" smtClean="0"/>
              <a:pPr>
                <a:defRPr/>
              </a:pPr>
              <a:t>13-Feb-25</a:t>
            </a:fld>
            <a:endParaRPr lang="en-US" dirty="0"/>
          </a:p>
        </p:txBody>
      </p:sp>
    </p:spTree>
  </p:cSld>
  <p:clrMap bg1="lt1" tx1="dk1" bg2="lt2" tx2="dk2" accent1="accent1" accent2="accent2" accent3="accent3" accent4="accent4" accent5="accent5" accent6="accent6" hlink="hlink" folHlink="folHlink"/>
  <p:sldLayoutIdLst>
    <p:sldLayoutId id="2147484565" r:id="rId1"/>
    <p:sldLayoutId id="2147484566" r:id="rId2"/>
    <p:sldLayoutId id="2147484567" r:id="rId3"/>
    <p:sldLayoutId id="2147484568" r:id="rId4"/>
    <p:sldLayoutId id="2147484569" r:id="rId5"/>
    <p:sldLayoutId id="2147484570" r:id="rId6"/>
    <p:sldLayoutId id="2147484571" r:id="rId7"/>
    <p:sldLayoutId id="2147484572" r:id="rId8"/>
    <p:sldLayoutId id="2147484575" r:id="rId9"/>
    <p:sldLayoutId id="2147484573" r:id="rId10"/>
    <p:sldLayoutId id="2147484574" r:id="rId11"/>
    <p:sldLayoutId id="2147484603" r:id="rId12"/>
  </p:sldLayoutIdLst>
  <p:hf hdr="0" ftr="0"/>
  <p:txStyles>
    <p:titleStyle>
      <a:lvl1pPr algn="l" rtl="0" eaLnBrk="0" fontAlgn="base" hangingPunct="0">
        <a:spcBef>
          <a:spcPct val="0"/>
        </a:spcBef>
        <a:spcAft>
          <a:spcPct val="0"/>
        </a:spcAft>
        <a:defRPr sz="3200" kern="1200">
          <a:solidFill>
            <a:schemeClr val="accent1"/>
          </a:solidFill>
          <a:latin typeface="+mj-lt"/>
          <a:ea typeface="+mj-ea"/>
          <a:cs typeface="+mj-cs"/>
        </a:defRPr>
      </a:lvl1pPr>
      <a:lvl2pPr algn="l" rtl="0" eaLnBrk="0" fontAlgn="base" hangingPunct="0">
        <a:spcBef>
          <a:spcPct val="0"/>
        </a:spcBef>
        <a:spcAft>
          <a:spcPct val="0"/>
        </a:spcAft>
        <a:defRPr sz="3200">
          <a:solidFill>
            <a:schemeClr val="accent1"/>
          </a:solidFill>
          <a:latin typeface="Arial" charset="0"/>
        </a:defRPr>
      </a:lvl2pPr>
      <a:lvl3pPr algn="l" rtl="0" eaLnBrk="0" fontAlgn="base" hangingPunct="0">
        <a:spcBef>
          <a:spcPct val="0"/>
        </a:spcBef>
        <a:spcAft>
          <a:spcPct val="0"/>
        </a:spcAft>
        <a:defRPr sz="3200">
          <a:solidFill>
            <a:schemeClr val="accent1"/>
          </a:solidFill>
          <a:latin typeface="Arial" charset="0"/>
        </a:defRPr>
      </a:lvl3pPr>
      <a:lvl4pPr algn="l" rtl="0" eaLnBrk="0" fontAlgn="base" hangingPunct="0">
        <a:spcBef>
          <a:spcPct val="0"/>
        </a:spcBef>
        <a:spcAft>
          <a:spcPct val="0"/>
        </a:spcAft>
        <a:defRPr sz="3200">
          <a:solidFill>
            <a:schemeClr val="accent1"/>
          </a:solidFill>
          <a:latin typeface="Arial" charset="0"/>
        </a:defRPr>
      </a:lvl4pPr>
      <a:lvl5pPr algn="l" rtl="0" eaLnBrk="0" fontAlgn="base" hangingPunct="0">
        <a:spcBef>
          <a:spcPct val="0"/>
        </a:spcBef>
        <a:spcAft>
          <a:spcPct val="0"/>
        </a:spcAft>
        <a:defRPr sz="3200">
          <a:solidFill>
            <a:schemeClr val="accent1"/>
          </a:solidFill>
          <a:latin typeface="Arial"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1pPr>
      <a:lvl2pPr marL="639763"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2pPr>
      <a:lvl3pPr marL="914400"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3pPr>
      <a:lvl4pPr marL="1187450"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B0F85-54C5-4371-92E9-C441160297C0}" type="datetime5">
              <a:rPr lang="en-US" smtClean="0"/>
              <a:pPr/>
              <a:t>13-Feb-25</a:t>
            </a:fld>
            <a:endParaRPr lang="en-US" dirty="0"/>
          </a:p>
        </p:txBody>
      </p:sp>
    </p:spTree>
  </p:cSld>
  <p:clrMap bg1="lt1" tx1="dk1" bg2="lt2" tx2="dk2" accent1="accent1" accent2="accent2" accent3="accent3" accent4="accent4" accent5="accent5" accent6="accent6" hlink="hlink" folHlink="folHlink"/>
  <p:sldLayoutIdLst>
    <p:sldLayoutId id="2147484592" r:id="rId1"/>
    <p:sldLayoutId id="2147484593" r:id="rId2"/>
    <p:sldLayoutId id="2147484594" r:id="rId3"/>
    <p:sldLayoutId id="2147484595" r:id="rId4"/>
    <p:sldLayoutId id="2147484596" r:id="rId5"/>
    <p:sldLayoutId id="2147484597" r:id="rId6"/>
    <p:sldLayoutId id="2147484598" r:id="rId7"/>
    <p:sldLayoutId id="2147484599" r:id="rId8"/>
    <p:sldLayoutId id="2147484600" r:id="rId9"/>
    <p:sldLayoutId id="2147484601" r:id="rId10"/>
    <p:sldLayoutId id="2147484602"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1A4985-C20B-43A0-A3C8-38EB8430E818}" type="datetime5">
              <a:rPr lang="en-US" smtClean="0"/>
              <a:pPr/>
              <a:t>13-Feb-25</a:t>
            </a:fld>
            <a:endParaRPr lang="en-US" dirty="0"/>
          </a:p>
        </p:txBody>
      </p:sp>
    </p:spTree>
  </p:cSld>
  <p:clrMap bg1="lt1" tx1="dk1" bg2="lt2" tx2="dk2" accent1="accent1" accent2="accent2" accent3="accent3" accent4="accent4" accent5="accent5" accent6="accent6" hlink="hlink" folHlink="folHlink"/>
  <p:sldLayoutIdLst>
    <p:sldLayoutId id="2147484580" r:id="rId1"/>
    <p:sldLayoutId id="2147484581" r:id="rId2"/>
    <p:sldLayoutId id="2147484582" r:id="rId3"/>
    <p:sldLayoutId id="2147484583" r:id="rId4"/>
    <p:sldLayoutId id="2147484584" r:id="rId5"/>
    <p:sldLayoutId id="2147484585" r:id="rId6"/>
    <p:sldLayoutId id="2147484586" r:id="rId7"/>
    <p:sldLayoutId id="2147484587" r:id="rId8"/>
    <p:sldLayoutId id="2147484588" r:id="rId9"/>
    <p:sldLayoutId id="2147484589" r:id="rId10"/>
    <p:sldLayoutId id="2147484590"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tile tx="0" ty="0" sx="100000" sy="80000" flip="none" algn="tl"/>
        </a:blipFill>
        <a:effectLst/>
      </p:bgPr>
    </p:bg>
    <p:spTree>
      <p:nvGrpSpPr>
        <p:cNvPr id="1" name=""/>
        <p:cNvGrpSpPr/>
        <p:nvPr/>
      </p:nvGrpSpPr>
      <p:grpSpPr>
        <a:xfrm>
          <a:off x="0" y="0"/>
          <a:ext cx="0" cy="0"/>
          <a:chOff x="0" y="0"/>
          <a:chExt cx="0" cy="0"/>
        </a:xfrm>
      </p:grpSpPr>
      <p:sp>
        <p:nvSpPr>
          <p:cNvPr id="6148" name="Subtitle 2"/>
          <p:cNvSpPr>
            <a:spLocks noGrp="1"/>
          </p:cNvSpPr>
          <p:nvPr>
            <p:ph type="subTitle" idx="1"/>
          </p:nvPr>
        </p:nvSpPr>
        <p:spPr>
          <a:xfrm>
            <a:off x="533400" y="3228536"/>
            <a:ext cx="7924800" cy="1953064"/>
          </a:xfrm>
        </p:spPr>
        <p:txBody>
          <a:bodyPr/>
          <a:lstStyle/>
          <a:p>
            <a:endParaRPr lang="en-US" dirty="0">
              <a:latin typeface="Times New Roman" panose="02020603050405020304" pitchFamily="18" charset="0"/>
              <a:cs typeface="Times New Roman" panose="02020603050405020304" pitchFamily="18" charset="0"/>
            </a:endParaRPr>
          </a:p>
          <a:p>
            <a:r>
              <a:rPr lang="en-US" dirty="0"/>
              <a:t> </a:t>
            </a:r>
            <a:r>
              <a:rPr lang="en-US"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a:xfrm>
            <a:off x="8604448" y="6442119"/>
            <a:ext cx="2133600" cy="365125"/>
          </a:xfrm>
        </p:spPr>
        <p:txBody>
          <a:bodyPr/>
          <a:lstStyle/>
          <a:p>
            <a:pPr>
              <a:defRPr/>
            </a:pPr>
            <a:fld id="{1DCBEF2C-2FC6-4550-AD19-8608845C5ED5}" type="datetime5">
              <a:rPr lang="en-US" smtClean="0">
                <a:latin typeface="Times New Roman" panose="02020603050405020304" pitchFamily="18" charset="0"/>
                <a:cs typeface="Times New Roman" panose="02020603050405020304" pitchFamily="18" charset="0"/>
              </a:rPr>
              <a:pPr>
                <a:defRPr/>
              </a:pPr>
              <a:t>13-Feb-25</a:t>
            </a:fld>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987824" y="-2416"/>
            <a:ext cx="6108091" cy="1977464"/>
          </a:xfrm>
          <a:prstGeom prst="rect">
            <a:avLst/>
          </a:prstGeom>
          <a:noFill/>
        </p:spPr>
        <p:txBody>
          <a:bodyPr wrap="square" rtlCol="0">
            <a:spAutoFit/>
          </a:bodyPr>
          <a:lstStyle/>
          <a:p>
            <a:pPr algn="ctr"/>
            <a:r>
              <a:rPr lang="en-US" sz="2400" b="1" dirty="0">
                <a:ln w="0"/>
                <a:solidFill>
                  <a:srgbClr val="0000FF"/>
                </a:solidFill>
                <a:effectLst>
                  <a:outerShdw blurRad="38100" dist="25400" dir="5400000" algn="ctr" rotWithShape="0">
                    <a:srgbClr val="6E747A">
                      <a:alpha val="43000"/>
                    </a:srgbClr>
                  </a:outerShdw>
                </a:effectLst>
                <a:latin typeface="Times New Roman" pitchFamily="18" charset="0"/>
                <a:cs typeface="Times New Roman" pitchFamily="18" charset="0"/>
              </a:rPr>
              <a:t>KONGU ENGINEERING COLLEGE</a:t>
            </a:r>
            <a:r>
              <a:rPr lang="en-US" b="1"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 </a:t>
            </a:r>
          </a:p>
          <a:p>
            <a:pPr algn="ctr">
              <a:spcAft>
                <a:spcPts val="600"/>
              </a:spcAft>
            </a:pPr>
            <a:r>
              <a:rPr lang="en-US" sz="1200" b="1" dirty="0">
                <a:ln w="0"/>
                <a:solidFill>
                  <a:schemeClr val="accent6">
                    <a:lumMod val="50000"/>
                  </a:schemeClr>
                </a:solidFill>
                <a:effectLst>
                  <a:outerShdw blurRad="38100" dist="25400" dir="5400000" algn="ctr" rotWithShape="0">
                    <a:srgbClr val="6E747A">
                      <a:alpha val="43000"/>
                    </a:srgbClr>
                  </a:outerShdw>
                </a:effectLst>
                <a:latin typeface="Times New Roman" pitchFamily="18" charset="0"/>
                <a:cs typeface="Times New Roman" pitchFamily="18" charset="0"/>
              </a:rPr>
              <a:t>PERUNDURAI ERODE-638060</a:t>
            </a:r>
          </a:p>
          <a:p>
            <a:pPr algn="ctr"/>
            <a:endParaRPr lang="en-US" sz="1050" b="1"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endParaRPr>
          </a:p>
          <a:p>
            <a:pPr algn="ctr">
              <a:spcAft>
                <a:spcPts val="600"/>
              </a:spcAft>
            </a:pPr>
            <a:r>
              <a:rPr lang="en-US" sz="2400" b="1" dirty="0">
                <a:ln w="0"/>
                <a:solidFill>
                  <a:srgbClr val="0000FF"/>
                </a:solidFill>
                <a:effectLst>
                  <a:outerShdw blurRad="38100" dist="25400" dir="5400000" algn="ctr" rotWithShape="0">
                    <a:srgbClr val="6E747A">
                      <a:alpha val="43000"/>
                    </a:srgbClr>
                  </a:outerShdw>
                </a:effectLst>
                <a:latin typeface="Times New Roman" pitchFamily="18" charset="0"/>
                <a:cs typeface="Times New Roman" pitchFamily="18" charset="0"/>
              </a:rPr>
              <a:t>DEPARTMENT OF COMPUTER TECHONOLOGY-UG</a:t>
            </a:r>
          </a:p>
          <a:p>
            <a:pPr algn="ctr"/>
            <a:endParaRPr lang="en-IN" dirty="0">
              <a:solidFill>
                <a:srgbClr val="FF0000"/>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1771003" y="1769422"/>
            <a:ext cx="7776864" cy="1015663"/>
          </a:xfrm>
          <a:prstGeom prst="rect">
            <a:avLst/>
          </a:prstGeom>
          <a:noFill/>
        </p:spPr>
        <p:txBody>
          <a:bodyPr wrap="square" rtlCol="0">
            <a:spAutoFit/>
          </a:bodyPr>
          <a:lstStyle/>
          <a:p>
            <a:pPr algn="ctr"/>
            <a:r>
              <a:rPr lang="en-IN" sz="3000" b="1" dirty="0">
                <a:solidFill>
                  <a:srgbClr val="FF0000"/>
                </a:solidFill>
                <a:latin typeface="Times New Roman" pitchFamily="18" charset="0"/>
                <a:cs typeface="Times New Roman" pitchFamily="18" charset="0"/>
              </a:rPr>
              <a:t>        TITLE : </a:t>
            </a:r>
            <a:r>
              <a:rPr lang="en-US" sz="3000" b="1" dirty="0">
                <a:solidFill>
                  <a:srgbClr val="FF0000"/>
                </a:solidFill>
                <a:latin typeface="Times New Roman" pitchFamily="18" charset="0"/>
                <a:cs typeface="Times New Roman" pitchFamily="18" charset="0"/>
              </a:rPr>
              <a:t>Online Platform For Dessert </a:t>
            </a:r>
          </a:p>
          <a:p>
            <a:pPr algn="ctr"/>
            <a:r>
              <a:rPr lang="en-US" sz="3000" b="1" dirty="0">
                <a:solidFill>
                  <a:srgbClr val="FF0000"/>
                </a:solidFill>
                <a:latin typeface="Times New Roman" pitchFamily="18" charset="0"/>
                <a:cs typeface="Times New Roman" pitchFamily="18" charset="0"/>
              </a:rPr>
              <a:t>Products</a:t>
            </a:r>
          </a:p>
        </p:txBody>
      </p:sp>
      <p:sp>
        <p:nvSpPr>
          <p:cNvPr id="2" name="TextBox 1">
            <a:extLst>
              <a:ext uri="{FF2B5EF4-FFF2-40B4-BE49-F238E27FC236}">
                <a16:creationId xmlns:a16="http://schemas.microsoft.com/office/drawing/2014/main" id="{AF02AFFD-8CB1-4416-B227-37B6A21D8984}"/>
              </a:ext>
            </a:extLst>
          </p:cNvPr>
          <p:cNvSpPr txBox="1"/>
          <p:nvPr/>
        </p:nvSpPr>
        <p:spPr>
          <a:xfrm>
            <a:off x="3022199" y="2366005"/>
            <a:ext cx="6108091" cy="4001095"/>
          </a:xfrm>
          <a:prstGeom prst="rect">
            <a:avLst/>
          </a:prstGeom>
          <a:noFill/>
        </p:spPr>
        <p:txBody>
          <a:bodyPr wrap="square" rtlCol="0">
            <a:spAutoFit/>
          </a:bodyPr>
          <a:lstStyle/>
          <a:p>
            <a:endParaRPr lang="en-US" sz="2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endParaRPr lang="en-US" sz="1400" b="1" dirty="0">
              <a:latin typeface="Times New Roman" panose="02020603050405020304" pitchFamily="18" charset="0"/>
              <a:ea typeface="Cambria" panose="02040503050406030204" pitchFamily="18" charset="0"/>
              <a:cs typeface="Times New Roman" pitchFamily="18" charset="0"/>
            </a:endParaRPr>
          </a:p>
          <a:p>
            <a:endParaRPr lang="en-US" sz="2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r>
              <a:rPr lang="en-US" sz="2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Team Members: </a:t>
            </a:r>
            <a:endParaRPr lang="en-US" b="1" dirty="0">
              <a:solidFill>
                <a:schemeClr val="tx1">
                  <a:lumMod val="95000"/>
                  <a:lumOff val="5000"/>
                </a:schemeClr>
              </a:solidFill>
              <a:latin typeface="Times New Roman" panose="02020603050405020304" pitchFamily="18" charset="0"/>
              <a:ea typeface="Cambria" panose="02040503050406030204" pitchFamily="18" charset="0"/>
              <a:cs typeface="Times New Roman" pitchFamily="18" charset="0"/>
            </a:endParaRPr>
          </a:p>
          <a:p>
            <a:r>
              <a:rPr lang="en-US"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Angappan</a:t>
            </a:r>
            <a:r>
              <a:rPr lang="en-IN" b="1" dirty="0">
                <a:latin typeface="Times New Roman" panose="02020603050405020304" pitchFamily="18" charset="0"/>
                <a:cs typeface="Times New Roman" panose="02020603050405020304" pitchFamily="18" charset="0"/>
              </a:rPr>
              <a:t> N(22BIR003) </a:t>
            </a:r>
            <a:r>
              <a:rPr lang="en-US" b="1" dirty="0">
                <a:solidFill>
                  <a:schemeClr val="tx1">
                    <a:lumMod val="95000"/>
                    <a:lumOff val="5000"/>
                  </a:schemeClr>
                </a:solidFill>
                <a:latin typeface="Times New Roman" panose="02020603050405020304" pitchFamily="18" charset="0"/>
                <a:ea typeface="Cambria" panose="02040503050406030204" pitchFamily="18" charset="0"/>
                <a:cs typeface="Times New Roman" pitchFamily="18" charset="0"/>
              </a:rPr>
              <a:t>                                 		</a:t>
            </a:r>
            <a:r>
              <a:rPr lang="en-IN" b="1" dirty="0">
                <a:latin typeface="Times New Roman" panose="02020603050405020304" pitchFamily="18" charset="0"/>
                <a:cs typeface="Times New Roman" panose="02020603050405020304" pitchFamily="18" charset="0"/>
              </a:rPr>
              <a:t>Gokula Shankar T.K(22BIR011)</a:t>
            </a:r>
            <a:endParaRPr lang="en-US" b="1" dirty="0">
              <a:solidFill>
                <a:schemeClr val="tx1">
                  <a:lumMod val="95000"/>
                  <a:lumOff val="5000"/>
                </a:schemeClr>
              </a:solidFill>
              <a:latin typeface="Times New Roman" pitchFamily="18" charset="0"/>
              <a:ea typeface="Cambria" panose="02040503050406030204" pitchFamily="18" charset="0"/>
              <a:cs typeface="Times New Roman" pitchFamily="18" charset="0"/>
            </a:endParaRPr>
          </a:p>
          <a:p>
            <a:r>
              <a:rPr lang="en-US" b="1" dirty="0">
                <a:solidFill>
                  <a:schemeClr val="tx1">
                    <a:lumMod val="95000"/>
                    <a:lumOff val="5000"/>
                  </a:schemeClr>
                </a:solidFill>
                <a:latin typeface="Times New Roman" pitchFamily="18" charset="0"/>
                <a:ea typeface="Cambria" panose="02040503050406030204" pitchFamily="18" charset="0"/>
                <a:cs typeface="Times New Roman" pitchFamily="18" charset="0"/>
              </a:rPr>
              <a:t>                                </a:t>
            </a:r>
            <a:r>
              <a:rPr lang="en-IN" b="1" dirty="0">
                <a:latin typeface="Times New Roman" panose="02020603050405020304" pitchFamily="18" charset="0"/>
                <a:cs typeface="Times New Roman" panose="02020603050405020304" pitchFamily="18" charset="0"/>
              </a:rPr>
              <a:t>Pavish K(22BIR036)</a:t>
            </a:r>
          </a:p>
          <a:p>
            <a:endParaRPr lang="en-US" b="1" dirty="0">
              <a:solidFill>
                <a:schemeClr val="tx1">
                  <a:lumMod val="95000"/>
                  <a:lumOff val="5000"/>
                </a:schemeClr>
              </a:solidFill>
              <a:latin typeface="Times New Roman" panose="02020603050405020304" pitchFamily="18" charset="0"/>
              <a:ea typeface="Cambria" panose="02040503050406030204" pitchFamily="18" charset="0"/>
              <a:cs typeface="Times New Roman" pitchFamily="18" charset="0"/>
            </a:endParaRPr>
          </a:p>
          <a:p>
            <a:r>
              <a:rPr lang="en-US"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Guided By</a:t>
            </a:r>
            <a:r>
              <a:rPr lang="en-US" sz="18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 </a:t>
            </a:r>
          </a:p>
          <a:p>
            <a:r>
              <a:rPr lang="en-US" sz="18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                        </a:t>
            </a:r>
            <a:r>
              <a:rPr lang="en-US" sz="1800" b="1" dirty="0" err="1">
                <a:latin typeface="Times New Roman" panose="02020603050405020304" pitchFamily="18" charset="0"/>
                <a:ea typeface="Cambria" panose="02040503050406030204" pitchFamily="18" charset="0"/>
                <a:cs typeface="Times New Roman" panose="02020603050405020304" pitchFamily="18" charset="0"/>
              </a:rPr>
              <a:t>Dr.A.Muthusamy</a:t>
            </a:r>
            <a:endParaRPr lang="en-US" sz="1200" b="1" dirty="0">
              <a:latin typeface="Times New Roman" panose="02020603050405020304" pitchFamily="18" charset="0"/>
              <a:ea typeface="Cambria" panose="02040503050406030204" pitchFamily="18" charset="0"/>
              <a:cs typeface="Times New Roman" pitchFamily="18" charset="0"/>
            </a:endParaRPr>
          </a:p>
          <a:p>
            <a:endParaRPr lang="en-US" sz="18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endParaRPr lang="en-US"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r>
              <a:rPr lang="en-US" b="1" dirty="0">
                <a:solidFill>
                  <a:schemeClr val="tx1">
                    <a:lumMod val="95000"/>
                    <a:lumOff val="5000"/>
                  </a:schemeClr>
                </a:solidFill>
                <a:latin typeface="Times New Roman" pitchFamily="18" charset="0"/>
                <a:ea typeface="Cambria" panose="02040503050406030204" pitchFamily="18" charset="0"/>
                <a:cs typeface="Times New Roman" pitchFamily="18" charset="0"/>
              </a:rPr>
              <a:t>`</a:t>
            </a:r>
          </a:p>
          <a:p>
            <a:r>
              <a:rPr lang="en-IN" b="1"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244" y="4929890"/>
            <a:ext cx="1512167" cy="654189"/>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9491" y="5645301"/>
            <a:ext cx="1619672" cy="583063"/>
          </a:xfrm>
          <a:prstGeom prst="rect">
            <a:avLst/>
          </a:prstGeom>
        </p:spPr>
      </p:pic>
      <p:sp>
        <p:nvSpPr>
          <p:cNvPr id="13" name="Rectangle 12"/>
          <p:cNvSpPr/>
          <p:nvPr/>
        </p:nvSpPr>
        <p:spPr>
          <a:xfrm>
            <a:off x="81289" y="3513794"/>
            <a:ext cx="2108269" cy="369332"/>
          </a:xfrm>
          <a:prstGeom prst="rect">
            <a:avLst/>
          </a:prstGeom>
        </p:spPr>
        <p:txBody>
          <a:bodyPr wrap="none">
            <a:spAutoFit/>
          </a:bodyPr>
          <a:lstStyle/>
          <a:p>
            <a:r>
              <a:rPr lang="en-US"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In association with:</a:t>
            </a:r>
            <a:endParaRPr lang="en-US" sz="1200" b="1" dirty="0">
              <a:latin typeface="Times New Roman" pitchFamily="18" charset="0"/>
              <a:ea typeface="Cambria" panose="02040503050406030204" pitchFamily="18" charset="0"/>
              <a:cs typeface="Times New Roman" pitchFamily="18" charset="0"/>
            </a:endParaRPr>
          </a:p>
        </p:txBody>
      </p:sp>
      <p:pic>
        <p:nvPicPr>
          <p:cNvPr id="16" name="Picture 15" descr="F:\KEC\IIC\EMDC Logo.jp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6849" y="3922859"/>
            <a:ext cx="777151" cy="839312"/>
          </a:xfrm>
          <a:prstGeom prst="rect">
            <a:avLst/>
          </a:prstGeom>
          <a:noFill/>
          <a:ln>
            <a:noFill/>
          </a:ln>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3517"/>
            <a:ext cx="1259632" cy="1517856"/>
          </a:xfrm>
          <a:prstGeom prst="rect">
            <a:avLst/>
          </a:prstGeom>
        </p:spPr>
      </p:pic>
      <p:pic>
        <p:nvPicPr>
          <p:cNvPr id="18" name="Picture 17" descr="G:\TBI\TBI@KEC Logos\K Transform\6-5x4 product centre.jp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08301" y="1335590"/>
            <a:ext cx="1713898" cy="1490467"/>
          </a:xfrm>
          <a:prstGeom prst="rect">
            <a:avLst/>
          </a:prstGeom>
          <a:noFill/>
          <a:ln>
            <a:noFill/>
          </a:ln>
        </p:spPr>
      </p:pic>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E36EE0-BF82-DADC-0F1F-6ACBA4A7DEC4}"/>
            </a:ext>
          </a:extLst>
        </p:cNvPr>
        <p:cNvGrpSpPr/>
        <p:nvPr/>
      </p:nvGrpSpPr>
      <p:grpSpPr>
        <a:xfrm>
          <a:off x="0" y="0"/>
          <a:ext cx="0" cy="0"/>
          <a:chOff x="0" y="0"/>
          <a:chExt cx="0" cy="0"/>
        </a:xfrm>
      </p:grpSpPr>
      <p:sp>
        <p:nvSpPr>
          <p:cNvPr id="15362" name="Title 1">
            <a:extLst>
              <a:ext uri="{FF2B5EF4-FFF2-40B4-BE49-F238E27FC236}">
                <a16:creationId xmlns:a16="http://schemas.microsoft.com/office/drawing/2014/main" id="{BCD94F57-E150-DDA7-07F7-31495FF5EE2D}"/>
              </a:ext>
            </a:extLst>
          </p:cNvPr>
          <p:cNvSpPr>
            <a:spLocks noGrp="1"/>
          </p:cNvSpPr>
          <p:nvPr>
            <p:ph type="title"/>
          </p:nvPr>
        </p:nvSpPr>
        <p:spPr>
          <a:xfrm>
            <a:off x="457200" y="-27384"/>
            <a:ext cx="8229600" cy="1143000"/>
          </a:xfrm>
        </p:spPr>
        <p:txBody>
          <a:bodyPr/>
          <a:lstStyle/>
          <a:p>
            <a:pPr algn="ctr" eaLnBrk="1" hangingPunct="1"/>
            <a:r>
              <a:rPr lang="en-US" altLang="en-US" sz="4000" dirty="0">
                <a:solidFill>
                  <a:srgbClr val="0000FF"/>
                </a:solidFill>
                <a:latin typeface="Times New Roman" panose="02020603050405020304" pitchFamily="18" charset="0"/>
                <a:ea typeface="MS PGothic" panose="020B0600070205080204" pitchFamily="34" charset="-128"/>
                <a:cs typeface="Times New Roman" panose="02020603050405020304" pitchFamily="18" charset="0"/>
              </a:rPr>
              <a:t> </a:t>
            </a:r>
            <a:r>
              <a:rPr lang="en-US" altLang="en-US" sz="4000" dirty="0">
                <a:solidFill>
                  <a:schemeClr val="accent5"/>
                </a:solidFill>
                <a:latin typeface="Times New Roman" panose="02020603050405020304" pitchFamily="18" charset="0"/>
                <a:ea typeface="MS PGothic" panose="020B0600070205080204" pitchFamily="34" charset="-128"/>
                <a:cs typeface="Times New Roman" panose="02020603050405020304" pitchFamily="18" charset="0"/>
              </a:rPr>
              <a:t>ER DIAGRAM</a:t>
            </a:r>
            <a:endParaRPr lang="en-US" altLang="en-US" sz="4000" dirty="0">
              <a:solidFill>
                <a:schemeClr val="accent5"/>
              </a:solidFill>
              <a:latin typeface="Times New Roman" panose="02020603050405020304" pitchFamily="18" charset="0"/>
              <a:cs typeface="Times New Roman" panose="02020603050405020304" pitchFamily="18" charset="0"/>
            </a:endParaRPr>
          </a:p>
        </p:txBody>
      </p:sp>
      <p:sp>
        <p:nvSpPr>
          <p:cNvPr id="15363" name="Slide Number Placeholder 4">
            <a:extLst>
              <a:ext uri="{FF2B5EF4-FFF2-40B4-BE49-F238E27FC236}">
                <a16:creationId xmlns:a16="http://schemas.microsoft.com/office/drawing/2014/main" id="{3D7567AF-535C-542A-B851-6B7BB8C4BD8A}"/>
              </a:ext>
            </a:extLst>
          </p:cNvPr>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95DFB051-9E2E-4191-A78C-24BEC80B8791}" type="slidenum">
              <a:rPr lang="en-US" altLang="en-US">
                <a:solidFill>
                  <a:srgbClr val="FFFFFF"/>
                </a:solidFill>
              </a:rPr>
              <a:pPr/>
              <a:t>10</a:t>
            </a:fld>
            <a:endParaRPr lang="en-US" altLang="en-US">
              <a:solidFill>
                <a:srgbClr val="FFFFFF"/>
              </a:solidFill>
            </a:endParaRPr>
          </a:p>
        </p:txBody>
      </p:sp>
      <p:pic>
        <p:nvPicPr>
          <p:cNvPr id="6" name="Picture 5" descr="kec2blackborder png.PNG">
            <a:extLst>
              <a:ext uri="{FF2B5EF4-FFF2-40B4-BE49-F238E27FC236}">
                <a16:creationId xmlns:a16="http://schemas.microsoft.com/office/drawing/2014/main" id="{2048A6B4-B964-B264-9CDF-8CE1E44DC5BC}"/>
              </a:ext>
            </a:extLst>
          </p:cNvPr>
          <p:cNvPicPr>
            <a:picLocks noChangeAspect="1"/>
          </p:cNvPicPr>
          <p:nvPr/>
        </p:nvPicPr>
        <p:blipFill>
          <a:blip r:embed="rId3" cstate="print"/>
          <a:stretch>
            <a:fillRect/>
          </a:stretch>
        </p:blipFill>
        <p:spPr>
          <a:xfrm>
            <a:off x="0" y="-12038"/>
            <a:ext cx="508210" cy="632726"/>
          </a:xfrm>
          <a:prstGeom prst="rect">
            <a:avLst/>
          </a:prstGeom>
        </p:spPr>
      </p:pic>
      <p:pic>
        <p:nvPicPr>
          <p:cNvPr id="7" name="Picture 6">
            <a:extLst>
              <a:ext uri="{FF2B5EF4-FFF2-40B4-BE49-F238E27FC236}">
                <a16:creationId xmlns:a16="http://schemas.microsoft.com/office/drawing/2014/main" id="{C1329679-CD97-1702-5A5B-74F4752FC1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sp>
        <p:nvSpPr>
          <p:cNvPr id="3" name="TextBox 2">
            <a:extLst>
              <a:ext uri="{FF2B5EF4-FFF2-40B4-BE49-F238E27FC236}">
                <a16:creationId xmlns:a16="http://schemas.microsoft.com/office/drawing/2014/main" id="{AA63B237-DA42-9E75-9915-B9251B4A8BBE}"/>
              </a:ext>
            </a:extLst>
          </p:cNvPr>
          <p:cNvSpPr txBox="1"/>
          <p:nvPr/>
        </p:nvSpPr>
        <p:spPr>
          <a:xfrm>
            <a:off x="8460432" y="6611779"/>
            <a:ext cx="2952328" cy="246221"/>
          </a:xfrm>
          <a:prstGeom prst="rect">
            <a:avLst/>
          </a:prstGeom>
          <a:noFill/>
        </p:spPr>
        <p:txBody>
          <a:bodyPr wrap="square">
            <a:spAutoFit/>
          </a:bodyPr>
          <a:lstStyle/>
          <a:p>
            <a:fld id="{E1413D5B-0279-47B2-AB44-E806A00ECAC5}" type="datetime5">
              <a:rPr lang="en-US" sz="1000" smtClean="0"/>
              <a:pPr/>
              <a:t>13-Feb-25</a:t>
            </a:fld>
            <a:endParaRPr lang="en-IN" sz="1000" dirty="0"/>
          </a:p>
        </p:txBody>
      </p:sp>
      <p:pic>
        <p:nvPicPr>
          <p:cNvPr id="2" name="Picture 1">
            <a:extLst>
              <a:ext uri="{FF2B5EF4-FFF2-40B4-BE49-F238E27FC236}">
                <a16:creationId xmlns:a16="http://schemas.microsoft.com/office/drawing/2014/main" id="{28ADAF07-41A7-FF6E-DE40-9940B7A689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576" y="1261331"/>
            <a:ext cx="8044800" cy="5153212"/>
          </a:xfrm>
          <a:prstGeom prst="rect">
            <a:avLst/>
          </a:prstGeom>
        </p:spPr>
      </p:pic>
    </p:spTree>
    <p:extLst>
      <p:ext uri="{BB962C8B-B14F-4D97-AF65-F5344CB8AC3E}">
        <p14:creationId xmlns:p14="http://schemas.microsoft.com/office/powerpoint/2010/main" val="967207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3A1540-1878-A35B-18CA-6880C805E74B}"/>
            </a:ext>
          </a:extLst>
        </p:cNvPr>
        <p:cNvGrpSpPr/>
        <p:nvPr/>
      </p:nvGrpSpPr>
      <p:grpSpPr>
        <a:xfrm>
          <a:off x="0" y="0"/>
          <a:ext cx="0" cy="0"/>
          <a:chOff x="0" y="0"/>
          <a:chExt cx="0" cy="0"/>
        </a:xfrm>
      </p:grpSpPr>
      <p:sp>
        <p:nvSpPr>
          <p:cNvPr id="15362" name="Title 1">
            <a:extLst>
              <a:ext uri="{FF2B5EF4-FFF2-40B4-BE49-F238E27FC236}">
                <a16:creationId xmlns:a16="http://schemas.microsoft.com/office/drawing/2014/main" id="{49D19BE6-B84A-FF49-80FC-EF32C025F4FE}"/>
              </a:ext>
            </a:extLst>
          </p:cNvPr>
          <p:cNvSpPr>
            <a:spLocks noGrp="1"/>
          </p:cNvSpPr>
          <p:nvPr>
            <p:ph type="title"/>
          </p:nvPr>
        </p:nvSpPr>
        <p:spPr>
          <a:xfrm>
            <a:off x="737301" y="-171400"/>
            <a:ext cx="8229600" cy="1143000"/>
          </a:xfrm>
        </p:spPr>
        <p:txBody>
          <a:bodyPr/>
          <a:lstStyle/>
          <a:p>
            <a:pPr algn="ctr" eaLnBrk="1" hangingPunct="1"/>
            <a:r>
              <a:rPr lang="en-US" altLang="en-US" sz="4000" dirty="0">
                <a:solidFill>
                  <a:srgbClr val="0000FF"/>
                </a:solidFill>
                <a:latin typeface="Times New Roman" panose="02020603050405020304" pitchFamily="18" charset="0"/>
                <a:ea typeface="MS PGothic" panose="020B0600070205080204" pitchFamily="34" charset="-128"/>
                <a:cs typeface="Times New Roman" panose="02020603050405020304" pitchFamily="18" charset="0"/>
              </a:rPr>
              <a:t> </a:t>
            </a:r>
            <a:r>
              <a:rPr lang="en-US" altLang="en-US" sz="4000" dirty="0">
                <a:solidFill>
                  <a:schemeClr val="accent5"/>
                </a:solidFill>
                <a:latin typeface="Times New Roman" panose="02020603050405020304" pitchFamily="18" charset="0"/>
                <a:ea typeface="MS PGothic" panose="020B0600070205080204" pitchFamily="34" charset="-128"/>
                <a:cs typeface="Times New Roman" panose="02020603050405020304" pitchFamily="18" charset="0"/>
              </a:rPr>
              <a:t>USER INTERFACE DESIGN</a:t>
            </a:r>
            <a:endParaRPr lang="en-US" altLang="en-US" sz="4000" dirty="0">
              <a:solidFill>
                <a:schemeClr val="accent5"/>
              </a:solidFill>
              <a:latin typeface="Times New Roman" panose="02020603050405020304" pitchFamily="18" charset="0"/>
              <a:cs typeface="Times New Roman" panose="02020603050405020304" pitchFamily="18" charset="0"/>
            </a:endParaRPr>
          </a:p>
        </p:txBody>
      </p:sp>
      <p:sp>
        <p:nvSpPr>
          <p:cNvPr id="15363" name="Slide Number Placeholder 4">
            <a:extLst>
              <a:ext uri="{FF2B5EF4-FFF2-40B4-BE49-F238E27FC236}">
                <a16:creationId xmlns:a16="http://schemas.microsoft.com/office/drawing/2014/main" id="{874FF170-C25D-1264-1AE6-B409F1F576AA}"/>
              </a:ext>
            </a:extLst>
          </p:cNvPr>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95DFB051-9E2E-4191-A78C-24BEC80B8791}" type="slidenum">
              <a:rPr lang="en-US" altLang="en-US">
                <a:solidFill>
                  <a:srgbClr val="FFFFFF"/>
                </a:solidFill>
              </a:rPr>
              <a:pPr/>
              <a:t>11</a:t>
            </a:fld>
            <a:endParaRPr lang="en-US" altLang="en-US">
              <a:solidFill>
                <a:srgbClr val="FFFFFF"/>
              </a:solidFill>
            </a:endParaRPr>
          </a:p>
        </p:txBody>
      </p:sp>
      <p:pic>
        <p:nvPicPr>
          <p:cNvPr id="6" name="Picture 5" descr="kec2blackborder png.PNG">
            <a:extLst>
              <a:ext uri="{FF2B5EF4-FFF2-40B4-BE49-F238E27FC236}">
                <a16:creationId xmlns:a16="http://schemas.microsoft.com/office/drawing/2014/main" id="{0A90E8E2-0A87-D8DD-4E7D-E225E29F99DC}"/>
              </a:ext>
            </a:extLst>
          </p:cNvPr>
          <p:cNvPicPr>
            <a:picLocks noChangeAspect="1"/>
          </p:cNvPicPr>
          <p:nvPr/>
        </p:nvPicPr>
        <p:blipFill>
          <a:blip r:embed="rId3" cstate="print"/>
          <a:stretch>
            <a:fillRect/>
          </a:stretch>
        </p:blipFill>
        <p:spPr>
          <a:xfrm>
            <a:off x="0" y="-12038"/>
            <a:ext cx="508210" cy="632726"/>
          </a:xfrm>
          <a:prstGeom prst="rect">
            <a:avLst/>
          </a:prstGeom>
        </p:spPr>
      </p:pic>
      <p:pic>
        <p:nvPicPr>
          <p:cNvPr id="7" name="Picture 6">
            <a:extLst>
              <a:ext uri="{FF2B5EF4-FFF2-40B4-BE49-F238E27FC236}">
                <a16:creationId xmlns:a16="http://schemas.microsoft.com/office/drawing/2014/main" id="{5068EF47-0E92-61D0-BE8A-BAC804E23D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sp>
        <p:nvSpPr>
          <p:cNvPr id="3" name="TextBox 2">
            <a:extLst>
              <a:ext uri="{FF2B5EF4-FFF2-40B4-BE49-F238E27FC236}">
                <a16:creationId xmlns:a16="http://schemas.microsoft.com/office/drawing/2014/main" id="{21610524-912B-E4EF-C8C1-72D92B1E82CB}"/>
              </a:ext>
            </a:extLst>
          </p:cNvPr>
          <p:cNvSpPr txBox="1"/>
          <p:nvPr/>
        </p:nvSpPr>
        <p:spPr>
          <a:xfrm>
            <a:off x="8460432" y="6611779"/>
            <a:ext cx="2952328" cy="246221"/>
          </a:xfrm>
          <a:prstGeom prst="rect">
            <a:avLst/>
          </a:prstGeom>
          <a:noFill/>
        </p:spPr>
        <p:txBody>
          <a:bodyPr wrap="square">
            <a:spAutoFit/>
          </a:bodyPr>
          <a:lstStyle/>
          <a:p>
            <a:fld id="{E1413D5B-0279-47B2-AB44-E806A00ECAC5}" type="datetime5">
              <a:rPr lang="en-US" sz="1000" smtClean="0"/>
              <a:pPr/>
              <a:t>13-Feb-25</a:t>
            </a:fld>
            <a:endParaRPr lang="en-IN" sz="1000" dirty="0"/>
          </a:p>
        </p:txBody>
      </p:sp>
      <p:pic>
        <p:nvPicPr>
          <p:cNvPr id="5" name="Picture 4">
            <a:extLst>
              <a:ext uri="{FF2B5EF4-FFF2-40B4-BE49-F238E27FC236}">
                <a16:creationId xmlns:a16="http://schemas.microsoft.com/office/drawing/2014/main" id="{552EC5B4-CB7C-C807-F768-5C0A74F8846C}"/>
              </a:ext>
            </a:extLst>
          </p:cNvPr>
          <p:cNvPicPr>
            <a:picLocks noChangeAspect="1"/>
          </p:cNvPicPr>
          <p:nvPr/>
        </p:nvPicPr>
        <p:blipFill>
          <a:blip r:embed="rId5"/>
          <a:stretch>
            <a:fillRect/>
          </a:stretch>
        </p:blipFill>
        <p:spPr>
          <a:xfrm>
            <a:off x="1619672" y="1916832"/>
            <a:ext cx="4824536" cy="2304256"/>
          </a:xfrm>
          <a:prstGeom prst="rect">
            <a:avLst/>
          </a:prstGeom>
        </p:spPr>
      </p:pic>
      <p:sp>
        <p:nvSpPr>
          <p:cNvPr id="10" name="Rectangle 1">
            <a:extLst>
              <a:ext uri="{FF2B5EF4-FFF2-40B4-BE49-F238E27FC236}">
                <a16:creationId xmlns:a16="http://schemas.microsoft.com/office/drawing/2014/main" id="{0BAC9FA4-6829-44C7-9A76-50DF599D5A51}"/>
              </a:ext>
            </a:extLst>
          </p:cNvPr>
          <p:cNvSpPr>
            <a:spLocks noChangeArrowheads="1"/>
          </p:cNvSpPr>
          <p:nvPr/>
        </p:nvSpPr>
        <p:spPr bwMode="auto">
          <a:xfrm>
            <a:off x="718639" y="1340768"/>
            <a:ext cx="76683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User management module</a:t>
            </a:r>
          </a:p>
        </p:txBody>
      </p:sp>
      <p:pic>
        <p:nvPicPr>
          <p:cNvPr id="12" name="Picture 11">
            <a:extLst>
              <a:ext uri="{FF2B5EF4-FFF2-40B4-BE49-F238E27FC236}">
                <a16:creationId xmlns:a16="http://schemas.microsoft.com/office/drawing/2014/main" id="{A2DB2E30-3695-3F0F-1B01-4DD7390FFA74}"/>
              </a:ext>
            </a:extLst>
          </p:cNvPr>
          <p:cNvPicPr>
            <a:picLocks noChangeAspect="1"/>
          </p:cNvPicPr>
          <p:nvPr/>
        </p:nvPicPr>
        <p:blipFill>
          <a:blip r:embed="rId6"/>
          <a:stretch>
            <a:fillRect/>
          </a:stretch>
        </p:blipFill>
        <p:spPr>
          <a:xfrm>
            <a:off x="1619672" y="4427820"/>
            <a:ext cx="4824536" cy="2183959"/>
          </a:xfrm>
          <a:prstGeom prst="rect">
            <a:avLst/>
          </a:prstGeom>
        </p:spPr>
      </p:pic>
    </p:spTree>
    <p:extLst>
      <p:ext uri="{BB962C8B-B14F-4D97-AF65-F5344CB8AC3E}">
        <p14:creationId xmlns:p14="http://schemas.microsoft.com/office/powerpoint/2010/main" val="251961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0C8866-8B9C-E329-3B99-6F2B25C1EE8C}"/>
            </a:ext>
          </a:extLst>
        </p:cNvPr>
        <p:cNvGrpSpPr/>
        <p:nvPr/>
      </p:nvGrpSpPr>
      <p:grpSpPr>
        <a:xfrm>
          <a:off x="0" y="0"/>
          <a:ext cx="0" cy="0"/>
          <a:chOff x="0" y="0"/>
          <a:chExt cx="0" cy="0"/>
        </a:xfrm>
      </p:grpSpPr>
      <p:sp>
        <p:nvSpPr>
          <p:cNvPr id="15362" name="Title 1">
            <a:extLst>
              <a:ext uri="{FF2B5EF4-FFF2-40B4-BE49-F238E27FC236}">
                <a16:creationId xmlns:a16="http://schemas.microsoft.com/office/drawing/2014/main" id="{006213B3-A222-0C63-C3DB-F8AEE1D891CA}"/>
              </a:ext>
            </a:extLst>
          </p:cNvPr>
          <p:cNvSpPr>
            <a:spLocks noGrp="1"/>
          </p:cNvSpPr>
          <p:nvPr>
            <p:ph type="title"/>
          </p:nvPr>
        </p:nvSpPr>
        <p:spPr>
          <a:xfrm>
            <a:off x="737301" y="-171400"/>
            <a:ext cx="8229600" cy="1143000"/>
          </a:xfrm>
        </p:spPr>
        <p:txBody>
          <a:bodyPr/>
          <a:lstStyle/>
          <a:p>
            <a:pPr algn="ctr" eaLnBrk="1" hangingPunct="1"/>
            <a:r>
              <a:rPr lang="en-US" altLang="en-US" sz="4000" dirty="0">
                <a:solidFill>
                  <a:srgbClr val="0000FF"/>
                </a:solidFill>
                <a:latin typeface="Times New Roman" panose="02020603050405020304" pitchFamily="18" charset="0"/>
                <a:ea typeface="MS PGothic" panose="020B0600070205080204" pitchFamily="34" charset="-128"/>
                <a:cs typeface="Times New Roman" panose="02020603050405020304" pitchFamily="18" charset="0"/>
              </a:rPr>
              <a:t> </a:t>
            </a:r>
            <a:r>
              <a:rPr lang="en-US" altLang="en-US" sz="4000" dirty="0">
                <a:solidFill>
                  <a:schemeClr val="accent5"/>
                </a:solidFill>
                <a:latin typeface="Times New Roman" panose="02020603050405020304" pitchFamily="18" charset="0"/>
                <a:ea typeface="MS PGothic" panose="020B0600070205080204" pitchFamily="34" charset="-128"/>
                <a:cs typeface="Times New Roman" panose="02020603050405020304" pitchFamily="18" charset="0"/>
              </a:rPr>
              <a:t>USER INTERFACE DESIGN</a:t>
            </a:r>
            <a:endParaRPr lang="en-US" altLang="en-US" sz="4000" dirty="0">
              <a:solidFill>
                <a:schemeClr val="accent5"/>
              </a:solidFill>
              <a:latin typeface="Times New Roman" panose="02020603050405020304" pitchFamily="18" charset="0"/>
              <a:cs typeface="Times New Roman" panose="02020603050405020304" pitchFamily="18" charset="0"/>
            </a:endParaRPr>
          </a:p>
        </p:txBody>
      </p:sp>
      <p:sp>
        <p:nvSpPr>
          <p:cNvPr id="15363" name="Slide Number Placeholder 4">
            <a:extLst>
              <a:ext uri="{FF2B5EF4-FFF2-40B4-BE49-F238E27FC236}">
                <a16:creationId xmlns:a16="http://schemas.microsoft.com/office/drawing/2014/main" id="{6C2897CE-8382-B208-A6AE-D07410B21B7D}"/>
              </a:ext>
            </a:extLst>
          </p:cNvPr>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95DFB051-9E2E-4191-A78C-24BEC80B8791}" type="slidenum">
              <a:rPr lang="en-US" altLang="en-US">
                <a:solidFill>
                  <a:srgbClr val="FFFFFF"/>
                </a:solidFill>
              </a:rPr>
              <a:pPr/>
              <a:t>12</a:t>
            </a:fld>
            <a:endParaRPr lang="en-US" altLang="en-US">
              <a:solidFill>
                <a:srgbClr val="FFFFFF"/>
              </a:solidFill>
            </a:endParaRPr>
          </a:p>
        </p:txBody>
      </p:sp>
      <p:pic>
        <p:nvPicPr>
          <p:cNvPr id="6" name="Picture 5" descr="kec2blackborder png.PNG">
            <a:extLst>
              <a:ext uri="{FF2B5EF4-FFF2-40B4-BE49-F238E27FC236}">
                <a16:creationId xmlns:a16="http://schemas.microsoft.com/office/drawing/2014/main" id="{D80301C0-4733-3EC4-5656-944264D09DDC}"/>
              </a:ext>
            </a:extLst>
          </p:cNvPr>
          <p:cNvPicPr>
            <a:picLocks noChangeAspect="1"/>
          </p:cNvPicPr>
          <p:nvPr/>
        </p:nvPicPr>
        <p:blipFill>
          <a:blip r:embed="rId3" cstate="print"/>
          <a:stretch>
            <a:fillRect/>
          </a:stretch>
        </p:blipFill>
        <p:spPr>
          <a:xfrm>
            <a:off x="0" y="-12038"/>
            <a:ext cx="508210" cy="632726"/>
          </a:xfrm>
          <a:prstGeom prst="rect">
            <a:avLst/>
          </a:prstGeom>
        </p:spPr>
      </p:pic>
      <p:pic>
        <p:nvPicPr>
          <p:cNvPr id="7" name="Picture 6">
            <a:extLst>
              <a:ext uri="{FF2B5EF4-FFF2-40B4-BE49-F238E27FC236}">
                <a16:creationId xmlns:a16="http://schemas.microsoft.com/office/drawing/2014/main" id="{596D6E95-B8D2-730E-6E9F-64BACA410E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sp>
        <p:nvSpPr>
          <p:cNvPr id="3" name="TextBox 2">
            <a:extLst>
              <a:ext uri="{FF2B5EF4-FFF2-40B4-BE49-F238E27FC236}">
                <a16:creationId xmlns:a16="http://schemas.microsoft.com/office/drawing/2014/main" id="{BEC8DD3D-F100-4232-85E8-C5B490F1347B}"/>
              </a:ext>
            </a:extLst>
          </p:cNvPr>
          <p:cNvSpPr txBox="1"/>
          <p:nvPr/>
        </p:nvSpPr>
        <p:spPr>
          <a:xfrm>
            <a:off x="8460432" y="6611779"/>
            <a:ext cx="2952328" cy="246221"/>
          </a:xfrm>
          <a:prstGeom prst="rect">
            <a:avLst/>
          </a:prstGeom>
          <a:noFill/>
        </p:spPr>
        <p:txBody>
          <a:bodyPr wrap="square">
            <a:spAutoFit/>
          </a:bodyPr>
          <a:lstStyle/>
          <a:p>
            <a:fld id="{E1413D5B-0279-47B2-AB44-E806A00ECAC5}" type="datetime5">
              <a:rPr lang="en-US" sz="1000" smtClean="0"/>
              <a:pPr/>
              <a:t>13-Feb-25</a:t>
            </a:fld>
            <a:endParaRPr lang="en-IN" sz="1000" dirty="0"/>
          </a:p>
        </p:txBody>
      </p:sp>
      <p:sp>
        <p:nvSpPr>
          <p:cNvPr id="10" name="Rectangle 1">
            <a:extLst>
              <a:ext uri="{FF2B5EF4-FFF2-40B4-BE49-F238E27FC236}">
                <a16:creationId xmlns:a16="http://schemas.microsoft.com/office/drawing/2014/main" id="{84379767-8BD6-E16C-500D-BD7634C99442}"/>
              </a:ext>
            </a:extLst>
          </p:cNvPr>
          <p:cNvSpPr>
            <a:spLocks noChangeArrowheads="1"/>
          </p:cNvSpPr>
          <p:nvPr/>
        </p:nvSpPr>
        <p:spPr bwMode="auto">
          <a:xfrm>
            <a:off x="718639" y="1340768"/>
            <a:ext cx="76683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Home</a:t>
            </a:r>
            <a:r>
              <a:rPr kumimoji="0" lang="en-US" altLang="en-US" sz="1800" b="1" i="0" u="none" strike="noStrike" cap="none" normalizeH="0" baseline="0" dirty="0">
                <a:ln>
                  <a:noFill/>
                </a:ln>
                <a:solidFill>
                  <a:schemeClr val="tx1"/>
                </a:solidFill>
                <a:effectLst/>
                <a:latin typeface="Arial" panose="020B0604020202020204" pitchFamily="34" charset="0"/>
              </a:rPr>
              <a:t> module</a:t>
            </a:r>
          </a:p>
        </p:txBody>
      </p:sp>
      <p:pic>
        <p:nvPicPr>
          <p:cNvPr id="4" name="Picture 3">
            <a:extLst>
              <a:ext uri="{FF2B5EF4-FFF2-40B4-BE49-F238E27FC236}">
                <a16:creationId xmlns:a16="http://schemas.microsoft.com/office/drawing/2014/main" id="{B1E892FD-464D-65EC-5BA9-B4BB66FFDB1C}"/>
              </a:ext>
            </a:extLst>
          </p:cNvPr>
          <p:cNvPicPr>
            <a:picLocks noChangeAspect="1"/>
          </p:cNvPicPr>
          <p:nvPr/>
        </p:nvPicPr>
        <p:blipFill>
          <a:blip r:embed="rId5"/>
          <a:stretch>
            <a:fillRect/>
          </a:stretch>
        </p:blipFill>
        <p:spPr>
          <a:xfrm>
            <a:off x="1403648" y="1763525"/>
            <a:ext cx="5256584" cy="2169532"/>
          </a:xfrm>
          <a:prstGeom prst="rect">
            <a:avLst/>
          </a:prstGeom>
        </p:spPr>
      </p:pic>
      <p:pic>
        <p:nvPicPr>
          <p:cNvPr id="9" name="Picture 8">
            <a:extLst>
              <a:ext uri="{FF2B5EF4-FFF2-40B4-BE49-F238E27FC236}">
                <a16:creationId xmlns:a16="http://schemas.microsoft.com/office/drawing/2014/main" id="{99C9F52F-9BEF-DE72-D36C-E766EF953596}"/>
              </a:ext>
            </a:extLst>
          </p:cNvPr>
          <p:cNvPicPr>
            <a:picLocks noChangeAspect="1"/>
          </p:cNvPicPr>
          <p:nvPr/>
        </p:nvPicPr>
        <p:blipFill>
          <a:blip r:embed="rId6"/>
          <a:stretch>
            <a:fillRect/>
          </a:stretch>
        </p:blipFill>
        <p:spPr>
          <a:xfrm>
            <a:off x="1403648" y="4149080"/>
            <a:ext cx="5256584" cy="2355579"/>
          </a:xfrm>
          <a:prstGeom prst="rect">
            <a:avLst/>
          </a:prstGeom>
        </p:spPr>
      </p:pic>
    </p:spTree>
    <p:extLst>
      <p:ext uri="{BB962C8B-B14F-4D97-AF65-F5344CB8AC3E}">
        <p14:creationId xmlns:p14="http://schemas.microsoft.com/office/powerpoint/2010/main" val="3260823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AAABCE-BAE9-5D85-E2A7-6827FDFA1045}"/>
            </a:ext>
          </a:extLst>
        </p:cNvPr>
        <p:cNvGrpSpPr/>
        <p:nvPr/>
      </p:nvGrpSpPr>
      <p:grpSpPr>
        <a:xfrm>
          <a:off x="0" y="0"/>
          <a:ext cx="0" cy="0"/>
          <a:chOff x="0" y="0"/>
          <a:chExt cx="0" cy="0"/>
        </a:xfrm>
      </p:grpSpPr>
      <p:sp>
        <p:nvSpPr>
          <p:cNvPr id="15362" name="Title 1">
            <a:extLst>
              <a:ext uri="{FF2B5EF4-FFF2-40B4-BE49-F238E27FC236}">
                <a16:creationId xmlns:a16="http://schemas.microsoft.com/office/drawing/2014/main" id="{8E749E54-0802-F353-3662-2200B52649FB}"/>
              </a:ext>
            </a:extLst>
          </p:cNvPr>
          <p:cNvSpPr>
            <a:spLocks noGrp="1"/>
          </p:cNvSpPr>
          <p:nvPr>
            <p:ph type="title"/>
          </p:nvPr>
        </p:nvSpPr>
        <p:spPr>
          <a:xfrm>
            <a:off x="737301" y="-171400"/>
            <a:ext cx="8229600" cy="1143000"/>
          </a:xfrm>
        </p:spPr>
        <p:txBody>
          <a:bodyPr/>
          <a:lstStyle/>
          <a:p>
            <a:pPr algn="ctr" eaLnBrk="1" hangingPunct="1"/>
            <a:r>
              <a:rPr lang="en-US" altLang="en-US" sz="4000" dirty="0">
                <a:solidFill>
                  <a:srgbClr val="0000FF"/>
                </a:solidFill>
                <a:latin typeface="Times New Roman" panose="02020603050405020304" pitchFamily="18" charset="0"/>
                <a:ea typeface="MS PGothic" panose="020B0600070205080204" pitchFamily="34" charset="-128"/>
                <a:cs typeface="Times New Roman" panose="02020603050405020304" pitchFamily="18" charset="0"/>
              </a:rPr>
              <a:t> </a:t>
            </a:r>
            <a:r>
              <a:rPr lang="en-US" altLang="en-US" sz="4000" dirty="0">
                <a:solidFill>
                  <a:schemeClr val="accent5"/>
                </a:solidFill>
                <a:latin typeface="Times New Roman" panose="02020603050405020304" pitchFamily="18" charset="0"/>
                <a:ea typeface="MS PGothic" panose="020B0600070205080204" pitchFamily="34" charset="-128"/>
                <a:cs typeface="Times New Roman" panose="02020603050405020304" pitchFamily="18" charset="0"/>
              </a:rPr>
              <a:t>USER INTERFACE DESIGN</a:t>
            </a:r>
            <a:endParaRPr lang="en-US" altLang="en-US" sz="4000" dirty="0">
              <a:solidFill>
                <a:schemeClr val="accent5"/>
              </a:solidFill>
              <a:latin typeface="Times New Roman" panose="02020603050405020304" pitchFamily="18" charset="0"/>
              <a:cs typeface="Times New Roman" panose="02020603050405020304" pitchFamily="18" charset="0"/>
            </a:endParaRPr>
          </a:p>
        </p:txBody>
      </p:sp>
      <p:sp>
        <p:nvSpPr>
          <p:cNvPr id="15363" name="Slide Number Placeholder 4">
            <a:extLst>
              <a:ext uri="{FF2B5EF4-FFF2-40B4-BE49-F238E27FC236}">
                <a16:creationId xmlns:a16="http://schemas.microsoft.com/office/drawing/2014/main" id="{3BE4FCB6-4A64-CF70-D44D-219F8004EF69}"/>
              </a:ext>
            </a:extLst>
          </p:cNvPr>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95DFB051-9E2E-4191-A78C-24BEC80B8791}" type="slidenum">
              <a:rPr lang="en-US" altLang="en-US">
                <a:solidFill>
                  <a:srgbClr val="FFFFFF"/>
                </a:solidFill>
              </a:rPr>
              <a:pPr/>
              <a:t>13</a:t>
            </a:fld>
            <a:endParaRPr lang="en-US" altLang="en-US">
              <a:solidFill>
                <a:srgbClr val="FFFFFF"/>
              </a:solidFill>
            </a:endParaRPr>
          </a:p>
        </p:txBody>
      </p:sp>
      <p:pic>
        <p:nvPicPr>
          <p:cNvPr id="6" name="Picture 5" descr="kec2blackborder png.PNG">
            <a:extLst>
              <a:ext uri="{FF2B5EF4-FFF2-40B4-BE49-F238E27FC236}">
                <a16:creationId xmlns:a16="http://schemas.microsoft.com/office/drawing/2014/main" id="{8C6F0550-D242-241F-4458-A781D10D93D6}"/>
              </a:ext>
            </a:extLst>
          </p:cNvPr>
          <p:cNvPicPr>
            <a:picLocks noChangeAspect="1"/>
          </p:cNvPicPr>
          <p:nvPr/>
        </p:nvPicPr>
        <p:blipFill>
          <a:blip r:embed="rId3" cstate="print"/>
          <a:stretch>
            <a:fillRect/>
          </a:stretch>
        </p:blipFill>
        <p:spPr>
          <a:xfrm>
            <a:off x="0" y="-12038"/>
            <a:ext cx="508210" cy="632726"/>
          </a:xfrm>
          <a:prstGeom prst="rect">
            <a:avLst/>
          </a:prstGeom>
        </p:spPr>
      </p:pic>
      <p:pic>
        <p:nvPicPr>
          <p:cNvPr id="7" name="Picture 6">
            <a:extLst>
              <a:ext uri="{FF2B5EF4-FFF2-40B4-BE49-F238E27FC236}">
                <a16:creationId xmlns:a16="http://schemas.microsoft.com/office/drawing/2014/main" id="{A2FA5A52-A458-2380-4C80-58E4D3F1F91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sp>
        <p:nvSpPr>
          <p:cNvPr id="3" name="TextBox 2">
            <a:extLst>
              <a:ext uri="{FF2B5EF4-FFF2-40B4-BE49-F238E27FC236}">
                <a16:creationId xmlns:a16="http://schemas.microsoft.com/office/drawing/2014/main" id="{AF62CFAA-EEE1-2FBC-BBE5-32C0BF27C81F}"/>
              </a:ext>
            </a:extLst>
          </p:cNvPr>
          <p:cNvSpPr txBox="1"/>
          <p:nvPr/>
        </p:nvSpPr>
        <p:spPr>
          <a:xfrm>
            <a:off x="8460432" y="6611779"/>
            <a:ext cx="2952328" cy="246221"/>
          </a:xfrm>
          <a:prstGeom prst="rect">
            <a:avLst/>
          </a:prstGeom>
          <a:noFill/>
        </p:spPr>
        <p:txBody>
          <a:bodyPr wrap="square">
            <a:spAutoFit/>
          </a:bodyPr>
          <a:lstStyle/>
          <a:p>
            <a:fld id="{E1413D5B-0279-47B2-AB44-E806A00ECAC5}" type="datetime5">
              <a:rPr lang="en-US" sz="1000" smtClean="0"/>
              <a:pPr/>
              <a:t>13-Feb-25</a:t>
            </a:fld>
            <a:endParaRPr lang="en-IN" sz="1000" dirty="0"/>
          </a:p>
        </p:txBody>
      </p:sp>
      <p:sp>
        <p:nvSpPr>
          <p:cNvPr id="10" name="Rectangle 1">
            <a:extLst>
              <a:ext uri="{FF2B5EF4-FFF2-40B4-BE49-F238E27FC236}">
                <a16:creationId xmlns:a16="http://schemas.microsoft.com/office/drawing/2014/main" id="{A8745646-A2E2-C43B-D18D-D4C377382AFA}"/>
              </a:ext>
            </a:extLst>
          </p:cNvPr>
          <p:cNvSpPr>
            <a:spLocks noChangeArrowheads="1"/>
          </p:cNvSpPr>
          <p:nvPr/>
        </p:nvSpPr>
        <p:spPr bwMode="auto">
          <a:xfrm>
            <a:off x="718639" y="1340768"/>
            <a:ext cx="76683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Cart module</a:t>
            </a:r>
          </a:p>
        </p:txBody>
      </p:sp>
      <p:pic>
        <p:nvPicPr>
          <p:cNvPr id="5" name="Picture 4">
            <a:extLst>
              <a:ext uri="{FF2B5EF4-FFF2-40B4-BE49-F238E27FC236}">
                <a16:creationId xmlns:a16="http://schemas.microsoft.com/office/drawing/2014/main" id="{74476F8B-50EC-8026-B85E-D0D43D2EDF90}"/>
              </a:ext>
            </a:extLst>
          </p:cNvPr>
          <p:cNvPicPr>
            <a:picLocks noChangeAspect="1"/>
          </p:cNvPicPr>
          <p:nvPr/>
        </p:nvPicPr>
        <p:blipFill>
          <a:blip r:embed="rId5"/>
          <a:stretch>
            <a:fillRect/>
          </a:stretch>
        </p:blipFill>
        <p:spPr>
          <a:xfrm>
            <a:off x="1115616" y="2079268"/>
            <a:ext cx="7127351" cy="3387552"/>
          </a:xfrm>
          <a:prstGeom prst="rect">
            <a:avLst/>
          </a:prstGeom>
        </p:spPr>
      </p:pic>
    </p:spTree>
    <p:extLst>
      <p:ext uri="{BB962C8B-B14F-4D97-AF65-F5344CB8AC3E}">
        <p14:creationId xmlns:p14="http://schemas.microsoft.com/office/powerpoint/2010/main" val="332262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E3DBD1-213C-D060-18CE-5D5D7C79E57F}"/>
            </a:ext>
          </a:extLst>
        </p:cNvPr>
        <p:cNvGrpSpPr/>
        <p:nvPr/>
      </p:nvGrpSpPr>
      <p:grpSpPr>
        <a:xfrm>
          <a:off x="0" y="0"/>
          <a:ext cx="0" cy="0"/>
          <a:chOff x="0" y="0"/>
          <a:chExt cx="0" cy="0"/>
        </a:xfrm>
      </p:grpSpPr>
      <p:sp>
        <p:nvSpPr>
          <p:cNvPr id="15362" name="Title 1">
            <a:extLst>
              <a:ext uri="{FF2B5EF4-FFF2-40B4-BE49-F238E27FC236}">
                <a16:creationId xmlns:a16="http://schemas.microsoft.com/office/drawing/2014/main" id="{0C2B414E-37D3-3DC3-9229-E1DB7C37EBD7}"/>
              </a:ext>
            </a:extLst>
          </p:cNvPr>
          <p:cNvSpPr>
            <a:spLocks noGrp="1"/>
          </p:cNvSpPr>
          <p:nvPr>
            <p:ph type="title"/>
          </p:nvPr>
        </p:nvSpPr>
        <p:spPr>
          <a:xfrm>
            <a:off x="737301" y="-171400"/>
            <a:ext cx="8229600" cy="1143000"/>
          </a:xfrm>
        </p:spPr>
        <p:txBody>
          <a:bodyPr/>
          <a:lstStyle/>
          <a:p>
            <a:pPr algn="ctr" eaLnBrk="1" hangingPunct="1"/>
            <a:r>
              <a:rPr lang="en-US" altLang="en-US" sz="4000" dirty="0">
                <a:solidFill>
                  <a:srgbClr val="0000FF"/>
                </a:solidFill>
                <a:latin typeface="Times New Roman" panose="02020603050405020304" pitchFamily="18" charset="0"/>
                <a:ea typeface="MS PGothic" panose="020B0600070205080204" pitchFamily="34" charset="-128"/>
                <a:cs typeface="Times New Roman" panose="02020603050405020304" pitchFamily="18" charset="0"/>
              </a:rPr>
              <a:t> </a:t>
            </a:r>
            <a:r>
              <a:rPr lang="en-US" altLang="en-US" sz="4000" dirty="0">
                <a:solidFill>
                  <a:schemeClr val="accent5"/>
                </a:solidFill>
                <a:latin typeface="Times New Roman" panose="02020603050405020304" pitchFamily="18" charset="0"/>
                <a:ea typeface="MS PGothic" panose="020B0600070205080204" pitchFamily="34" charset="-128"/>
                <a:cs typeface="Times New Roman" panose="02020603050405020304" pitchFamily="18" charset="0"/>
              </a:rPr>
              <a:t>USER INTERFACE DESIGN</a:t>
            </a:r>
            <a:endParaRPr lang="en-US" altLang="en-US" sz="4000" dirty="0">
              <a:solidFill>
                <a:schemeClr val="accent5"/>
              </a:solidFill>
              <a:latin typeface="Times New Roman" panose="02020603050405020304" pitchFamily="18" charset="0"/>
              <a:cs typeface="Times New Roman" panose="02020603050405020304" pitchFamily="18" charset="0"/>
            </a:endParaRPr>
          </a:p>
        </p:txBody>
      </p:sp>
      <p:sp>
        <p:nvSpPr>
          <p:cNvPr id="15363" name="Slide Number Placeholder 4">
            <a:extLst>
              <a:ext uri="{FF2B5EF4-FFF2-40B4-BE49-F238E27FC236}">
                <a16:creationId xmlns:a16="http://schemas.microsoft.com/office/drawing/2014/main" id="{4B487E97-CA4E-1BC2-FBE5-9F131FCCDA82}"/>
              </a:ext>
            </a:extLst>
          </p:cNvPr>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95DFB051-9E2E-4191-A78C-24BEC80B8791}" type="slidenum">
              <a:rPr lang="en-US" altLang="en-US">
                <a:solidFill>
                  <a:srgbClr val="FFFFFF"/>
                </a:solidFill>
              </a:rPr>
              <a:pPr/>
              <a:t>14</a:t>
            </a:fld>
            <a:endParaRPr lang="en-US" altLang="en-US">
              <a:solidFill>
                <a:srgbClr val="FFFFFF"/>
              </a:solidFill>
            </a:endParaRPr>
          </a:p>
        </p:txBody>
      </p:sp>
      <p:pic>
        <p:nvPicPr>
          <p:cNvPr id="6" name="Picture 5" descr="kec2blackborder png.PNG">
            <a:extLst>
              <a:ext uri="{FF2B5EF4-FFF2-40B4-BE49-F238E27FC236}">
                <a16:creationId xmlns:a16="http://schemas.microsoft.com/office/drawing/2014/main" id="{91751147-87C2-B6A6-96AF-FE88C4656BC1}"/>
              </a:ext>
            </a:extLst>
          </p:cNvPr>
          <p:cNvPicPr>
            <a:picLocks noChangeAspect="1"/>
          </p:cNvPicPr>
          <p:nvPr/>
        </p:nvPicPr>
        <p:blipFill>
          <a:blip r:embed="rId3" cstate="print"/>
          <a:stretch>
            <a:fillRect/>
          </a:stretch>
        </p:blipFill>
        <p:spPr>
          <a:xfrm>
            <a:off x="0" y="-12038"/>
            <a:ext cx="508210" cy="632726"/>
          </a:xfrm>
          <a:prstGeom prst="rect">
            <a:avLst/>
          </a:prstGeom>
        </p:spPr>
      </p:pic>
      <p:pic>
        <p:nvPicPr>
          <p:cNvPr id="7" name="Picture 6">
            <a:extLst>
              <a:ext uri="{FF2B5EF4-FFF2-40B4-BE49-F238E27FC236}">
                <a16:creationId xmlns:a16="http://schemas.microsoft.com/office/drawing/2014/main" id="{B9D511DA-7881-8611-9F69-BF0113BB2F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sp>
        <p:nvSpPr>
          <p:cNvPr id="3" name="TextBox 2">
            <a:extLst>
              <a:ext uri="{FF2B5EF4-FFF2-40B4-BE49-F238E27FC236}">
                <a16:creationId xmlns:a16="http://schemas.microsoft.com/office/drawing/2014/main" id="{D64FEF5E-3754-385E-2F74-3D3453094AE2}"/>
              </a:ext>
            </a:extLst>
          </p:cNvPr>
          <p:cNvSpPr txBox="1"/>
          <p:nvPr/>
        </p:nvSpPr>
        <p:spPr>
          <a:xfrm>
            <a:off x="8460432" y="6611779"/>
            <a:ext cx="2952328" cy="246221"/>
          </a:xfrm>
          <a:prstGeom prst="rect">
            <a:avLst/>
          </a:prstGeom>
          <a:noFill/>
        </p:spPr>
        <p:txBody>
          <a:bodyPr wrap="square">
            <a:spAutoFit/>
          </a:bodyPr>
          <a:lstStyle/>
          <a:p>
            <a:fld id="{E1413D5B-0279-47B2-AB44-E806A00ECAC5}" type="datetime5">
              <a:rPr lang="en-US" sz="1000" smtClean="0"/>
              <a:pPr/>
              <a:t>13-Feb-25</a:t>
            </a:fld>
            <a:endParaRPr lang="en-IN" sz="1000" dirty="0"/>
          </a:p>
        </p:txBody>
      </p:sp>
      <p:sp>
        <p:nvSpPr>
          <p:cNvPr id="10" name="Rectangle 1">
            <a:extLst>
              <a:ext uri="{FF2B5EF4-FFF2-40B4-BE49-F238E27FC236}">
                <a16:creationId xmlns:a16="http://schemas.microsoft.com/office/drawing/2014/main" id="{4C2B5CBA-2A38-50BC-225B-571FCB6D4B7A}"/>
              </a:ext>
            </a:extLst>
          </p:cNvPr>
          <p:cNvSpPr>
            <a:spLocks noChangeArrowheads="1"/>
          </p:cNvSpPr>
          <p:nvPr/>
        </p:nvSpPr>
        <p:spPr bwMode="auto">
          <a:xfrm>
            <a:off x="718639" y="1340768"/>
            <a:ext cx="76683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Review</a:t>
            </a:r>
            <a:r>
              <a:rPr kumimoji="0" lang="en-US" altLang="en-US" sz="1800" b="1" i="0" u="none" strike="noStrike" cap="none" normalizeH="0" baseline="0" dirty="0">
                <a:ln>
                  <a:noFill/>
                </a:ln>
                <a:solidFill>
                  <a:schemeClr val="tx1"/>
                </a:solidFill>
                <a:effectLst/>
                <a:latin typeface="Arial" panose="020B0604020202020204" pitchFamily="34" charset="0"/>
              </a:rPr>
              <a:t> module</a:t>
            </a:r>
          </a:p>
        </p:txBody>
      </p:sp>
      <p:pic>
        <p:nvPicPr>
          <p:cNvPr id="4" name="Picture 3">
            <a:extLst>
              <a:ext uri="{FF2B5EF4-FFF2-40B4-BE49-F238E27FC236}">
                <a16:creationId xmlns:a16="http://schemas.microsoft.com/office/drawing/2014/main" id="{552D61CA-DBB0-B44F-2B01-FC314134340E}"/>
              </a:ext>
            </a:extLst>
          </p:cNvPr>
          <p:cNvPicPr>
            <a:picLocks noChangeAspect="1"/>
          </p:cNvPicPr>
          <p:nvPr/>
        </p:nvPicPr>
        <p:blipFill>
          <a:blip r:embed="rId5"/>
          <a:stretch>
            <a:fillRect/>
          </a:stretch>
        </p:blipFill>
        <p:spPr>
          <a:xfrm>
            <a:off x="1043608" y="2079268"/>
            <a:ext cx="7343375" cy="3800038"/>
          </a:xfrm>
          <a:prstGeom prst="rect">
            <a:avLst/>
          </a:prstGeom>
        </p:spPr>
      </p:pic>
    </p:spTree>
    <p:extLst>
      <p:ext uri="{BB962C8B-B14F-4D97-AF65-F5344CB8AC3E}">
        <p14:creationId xmlns:p14="http://schemas.microsoft.com/office/powerpoint/2010/main" val="2802096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A2A5C3-5F95-7BDF-991D-F58418D9202F}"/>
            </a:ext>
          </a:extLst>
        </p:cNvPr>
        <p:cNvGrpSpPr/>
        <p:nvPr/>
      </p:nvGrpSpPr>
      <p:grpSpPr>
        <a:xfrm>
          <a:off x="0" y="0"/>
          <a:ext cx="0" cy="0"/>
          <a:chOff x="0" y="0"/>
          <a:chExt cx="0" cy="0"/>
        </a:xfrm>
      </p:grpSpPr>
      <p:sp>
        <p:nvSpPr>
          <p:cNvPr id="15362" name="Title 1">
            <a:extLst>
              <a:ext uri="{FF2B5EF4-FFF2-40B4-BE49-F238E27FC236}">
                <a16:creationId xmlns:a16="http://schemas.microsoft.com/office/drawing/2014/main" id="{D2A96F8C-1FBC-38AD-A707-AB4D3E315566}"/>
              </a:ext>
            </a:extLst>
          </p:cNvPr>
          <p:cNvSpPr>
            <a:spLocks noGrp="1"/>
          </p:cNvSpPr>
          <p:nvPr>
            <p:ph type="title"/>
          </p:nvPr>
        </p:nvSpPr>
        <p:spPr>
          <a:xfrm>
            <a:off x="737301" y="-171400"/>
            <a:ext cx="8229600" cy="1143000"/>
          </a:xfrm>
        </p:spPr>
        <p:txBody>
          <a:bodyPr/>
          <a:lstStyle/>
          <a:p>
            <a:pPr algn="ctr" eaLnBrk="1" hangingPunct="1"/>
            <a:r>
              <a:rPr lang="en-US" altLang="en-US" sz="4000" dirty="0">
                <a:solidFill>
                  <a:srgbClr val="0000FF"/>
                </a:solidFill>
                <a:latin typeface="Times New Roman" panose="02020603050405020304" pitchFamily="18" charset="0"/>
                <a:ea typeface="MS PGothic" panose="020B0600070205080204" pitchFamily="34" charset="-128"/>
                <a:cs typeface="Times New Roman" panose="02020603050405020304" pitchFamily="18" charset="0"/>
              </a:rPr>
              <a:t> </a:t>
            </a:r>
            <a:r>
              <a:rPr lang="en-US" altLang="en-US" sz="4000" dirty="0">
                <a:solidFill>
                  <a:schemeClr val="accent5"/>
                </a:solidFill>
                <a:latin typeface="Times New Roman" panose="02020603050405020304" pitchFamily="18" charset="0"/>
                <a:ea typeface="MS PGothic" panose="020B0600070205080204" pitchFamily="34" charset="-128"/>
                <a:cs typeface="Times New Roman" panose="02020603050405020304" pitchFamily="18" charset="0"/>
              </a:rPr>
              <a:t>USER INTERFACE DESIGN</a:t>
            </a:r>
            <a:endParaRPr lang="en-US" altLang="en-US" sz="4000" dirty="0">
              <a:solidFill>
                <a:schemeClr val="accent5"/>
              </a:solidFill>
              <a:latin typeface="Times New Roman" panose="02020603050405020304" pitchFamily="18" charset="0"/>
              <a:cs typeface="Times New Roman" panose="02020603050405020304" pitchFamily="18" charset="0"/>
            </a:endParaRPr>
          </a:p>
        </p:txBody>
      </p:sp>
      <p:sp>
        <p:nvSpPr>
          <p:cNvPr id="15363" name="Slide Number Placeholder 4">
            <a:extLst>
              <a:ext uri="{FF2B5EF4-FFF2-40B4-BE49-F238E27FC236}">
                <a16:creationId xmlns:a16="http://schemas.microsoft.com/office/drawing/2014/main" id="{17572D0E-A17A-78C6-29FC-ADA0F75B384F}"/>
              </a:ext>
            </a:extLst>
          </p:cNvPr>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95DFB051-9E2E-4191-A78C-24BEC80B8791}" type="slidenum">
              <a:rPr lang="en-US" altLang="en-US">
                <a:solidFill>
                  <a:srgbClr val="FFFFFF"/>
                </a:solidFill>
              </a:rPr>
              <a:pPr/>
              <a:t>15</a:t>
            </a:fld>
            <a:endParaRPr lang="en-US" altLang="en-US">
              <a:solidFill>
                <a:srgbClr val="FFFFFF"/>
              </a:solidFill>
            </a:endParaRPr>
          </a:p>
        </p:txBody>
      </p:sp>
      <p:pic>
        <p:nvPicPr>
          <p:cNvPr id="6" name="Picture 5" descr="kec2blackborder png.PNG">
            <a:extLst>
              <a:ext uri="{FF2B5EF4-FFF2-40B4-BE49-F238E27FC236}">
                <a16:creationId xmlns:a16="http://schemas.microsoft.com/office/drawing/2014/main" id="{56175762-1024-1860-AE18-4C155DD84FA7}"/>
              </a:ext>
            </a:extLst>
          </p:cNvPr>
          <p:cNvPicPr>
            <a:picLocks noChangeAspect="1"/>
          </p:cNvPicPr>
          <p:nvPr/>
        </p:nvPicPr>
        <p:blipFill>
          <a:blip r:embed="rId3" cstate="print"/>
          <a:stretch>
            <a:fillRect/>
          </a:stretch>
        </p:blipFill>
        <p:spPr>
          <a:xfrm>
            <a:off x="0" y="-12038"/>
            <a:ext cx="508210" cy="632726"/>
          </a:xfrm>
          <a:prstGeom prst="rect">
            <a:avLst/>
          </a:prstGeom>
        </p:spPr>
      </p:pic>
      <p:pic>
        <p:nvPicPr>
          <p:cNvPr id="7" name="Picture 6">
            <a:extLst>
              <a:ext uri="{FF2B5EF4-FFF2-40B4-BE49-F238E27FC236}">
                <a16:creationId xmlns:a16="http://schemas.microsoft.com/office/drawing/2014/main" id="{862B6CA0-7D50-E707-CC73-648DE46BB81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sp>
        <p:nvSpPr>
          <p:cNvPr id="3" name="TextBox 2">
            <a:extLst>
              <a:ext uri="{FF2B5EF4-FFF2-40B4-BE49-F238E27FC236}">
                <a16:creationId xmlns:a16="http://schemas.microsoft.com/office/drawing/2014/main" id="{D64439CE-4866-9E38-66EF-35922324716C}"/>
              </a:ext>
            </a:extLst>
          </p:cNvPr>
          <p:cNvSpPr txBox="1"/>
          <p:nvPr/>
        </p:nvSpPr>
        <p:spPr>
          <a:xfrm>
            <a:off x="8460432" y="6611779"/>
            <a:ext cx="2952328" cy="246221"/>
          </a:xfrm>
          <a:prstGeom prst="rect">
            <a:avLst/>
          </a:prstGeom>
          <a:noFill/>
        </p:spPr>
        <p:txBody>
          <a:bodyPr wrap="square">
            <a:spAutoFit/>
          </a:bodyPr>
          <a:lstStyle/>
          <a:p>
            <a:fld id="{E1413D5B-0279-47B2-AB44-E806A00ECAC5}" type="datetime5">
              <a:rPr lang="en-US" sz="1000" smtClean="0"/>
              <a:pPr/>
              <a:t>13-Feb-25</a:t>
            </a:fld>
            <a:endParaRPr lang="en-IN" sz="1000" dirty="0"/>
          </a:p>
        </p:txBody>
      </p:sp>
      <p:sp>
        <p:nvSpPr>
          <p:cNvPr id="10" name="Rectangle 1">
            <a:extLst>
              <a:ext uri="{FF2B5EF4-FFF2-40B4-BE49-F238E27FC236}">
                <a16:creationId xmlns:a16="http://schemas.microsoft.com/office/drawing/2014/main" id="{A56FA536-E811-2B18-C10A-0632203EE81F}"/>
              </a:ext>
            </a:extLst>
          </p:cNvPr>
          <p:cNvSpPr>
            <a:spLocks noChangeArrowheads="1"/>
          </p:cNvSpPr>
          <p:nvPr/>
        </p:nvSpPr>
        <p:spPr bwMode="auto">
          <a:xfrm>
            <a:off x="718639" y="1340768"/>
            <a:ext cx="76683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Product module</a:t>
            </a:r>
          </a:p>
        </p:txBody>
      </p:sp>
      <p:pic>
        <p:nvPicPr>
          <p:cNvPr id="4" name="Picture 3">
            <a:extLst>
              <a:ext uri="{FF2B5EF4-FFF2-40B4-BE49-F238E27FC236}">
                <a16:creationId xmlns:a16="http://schemas.microsoft.com/office/drawing/2014/main" id="{0FA4653B-3A1D-87F4-6914-5CAC7C19107E}"/>
              </a:ext>
            </a:extLst>
          </p:cNvPr>
          <p:cNvPicPr>
            <a:picLocks noChangeAspect="1"/>
          </p:cNvPicPr>
          <p:nvPr/>
        </p:nvPicPr>
        <p:blipFill>
          <a:blip r:embed="rId5"/>
          <a:stretch>
            <a:fillRect/>
          </a:stretch>
        </p:blipFill>
        <p:spPr>
          <a:xfrm>
            <a:off x="1043608" y="2079268"/>
            <a:ext cx="7343375" cy="3800038"/>
          </a:xfrm>
          <a:prstGeom prst="rect">
            <a:avLst/>
          </a:prstGeom>
        </p:spPr>
      </p:pic>
    </p:spTree>
    <p:extLst>
      <p:ext uri="{BB962C8B-B14F-4D97-AF65-F5344CB8AC3E}">
        <p14:creationId xmlns:p14="http://schemas.microsoft.com/office/powerpoint/2010/main" val="1401643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45B87B-03B4-2135-6B57-E2344A71DFBC}"/>
            </a:ext>
          </a:extLst>
        </p:cNvPr>
        <p:cNvGrpSpPr/>
        <p:nvPr/>
      </p:nvGrpSpPr>
      <p:grpSpPr>
        <a:xfrm>
          <a:off x="0" y="0"/>
          <a:ext cx="0" cy="0"/>
          <a:chOff x="0" y="0"/>
          <a:chExt cx="0" cy="0"/>
        </a:xfrm>
      </p:grpSpPr>
      <p:sp>
        <p:nvSpPr>
          <p:cNvPr id="15362" name="Title 1">
            <a:extLst>
              <a:ext uri="{FF2B5EF4-FFF2-40B4-BE49-F238E27FC236}">
                <a16:creationId xmlns:a16="http://schemas.microsoft.com/office/drawing/2014/main" id="{A0B351AC-ED2B-92D9-3A61-E23705720DB8}"/>
              </a:ext>
            </a:extLst>
          </p:cNvPr>
          <p:cNvSpPr>
            <a:spLocks noGrp="1"/>
          </p:cNvSpPr>
          <p:nvPr>
            <p:ph type="title"/>
          </p:nvPr>
        </p:nvSpPr>
        <p:spPr>
          <a:xfrm>
            <a:off x="737301" y="-171400"/>
            <a:ext cx="8229600" cy="1143000"/>
          </a:xfrm>
        </p:spPr>
        <p:txBody>
          <a:bodyPr/>
          <a:lstStyle/>
          <a:p>
            <a:pPr algn="ctr" eaLnBrk="1" hangingPunct="1"/>
            <a:r>
              <a:rPr lang="en-US" altLang="en-US" sz="4000" dirty="0">
                <a:solidFill>
                  <a:srgbClr val="0000FF"/>
                </a:solidFill>
                <a:latin typeface="Times New Roman" panose="02020603050405020304" pitchFamily="18" charset="0"/>
                <a:ea typeface="MS PGothic" panose="020B0600070205080204" pitchFamily="34" charset="-128"/>
                <a:cs typeface="Times New Roman" panose="02020603050405020304" pitchFamily="18" charset="0"/>
              </a:rPr>
              <a:t> </a:t>
            </a:r>
            <a:r>
              <a:rPr lang="en-US" altLang="en-US" sz="4000" dirty="0">
                <a:solidFill>
                  <a:schemeClr val="accent5"/>
                </a:solidFill>
                <a:latin typeface="Times New Roman" panose="02020603050405020304" pitchFamily="18" charset="0"/>
                <a:ea typeface="MS PGothic" panose="020B0600070205080204" pitchFamily="34" charset="-128"/>
                <a:cs typeface="Times New Roman" panose="02020603050405020304" pitchFamily="18" charset="0"/>
              </a:rPr>
              <a:t>CONCLUSION</a:t>
            </a:r>
            <a:endParaRPr lang="en-US" altLang="en-US" sz="4000" dirty="0">
              <a:solidFill>
                <a:schemeClr val="accent5"/>
              </a:solidFill>
              <a:latin typeface="Times New Roman" panose="02020603050405020304" pitchFamily="18" charset="0"/>
              <a:cs typeface="Times New Roman" panose="02020603050405020304" pitchFamily="18" charset="0"/>
            </a:endParaRPr>
          </a:p>
        </p:txBody>
      </p:sp>
      <p:sp>
        <p:nvSpPr>
          <p:cNvPr id="15363" name="Slide Number Placeholder 4">
            <a:extLst>
              <a:ext uri="{FF2B5EF4-FFF2-40B4-BE49-F238E27FC236}">
                <a16:creationId xmlns:a16="http://schemas.microsoft.com/office/drawing/2014/main" id="{6471CFF3-FC72-2A2E-F075-21BEFAA3759F}"/>
              </a:ext>
            </a:extLst>
          </p:cNvPr>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95DFB051-9E2E-4191-A78C-24BEC80B8791}" type="slidenum">
              <a:rPr lang="en-US" altLang="en-US">
                <a:solidFill>
                  <a:srgbClr val="FFFFFF"/>
                </a:solidFill>
              </a:rPr>
              <a:pPr/>
              <a:t>16</a:t>
            </a:fld>
            <a:endParaRPr lang="en-US" altLang="en-US">
              <a:solidFill>
                <a:srgbClr val="FFFFFF"/>
              </a:solidFill>
            </a:endParaRPr>
          </a:p>
        </p:txBody>
      </p:sp>
      <p:pic>
        <p:nvPicPr>
          <p:cNvPr id="6" name="Picture 5" descr="kec2blackborder png.PNG">
            <a:extLst>
              <a:ext uri="{FF2B5EF4-FFF2-40B4-BE49-F238E27FC236}">
                <a16:creationId xmlns:a16="http://schemas.microsoft.com/office/drawing/2014/main" id="{78EBF1EC-A8DC-03BD-B9AC-8B4CDE131E79}"/>
              </a:ext>
            </a:extLst>
          </p:cNvPr>
          <p:cNvPicPr>
            <a:picLocks noChangeAspect="1"/>
          </p:cNvPicPr>
          <p:nvPr/>
        </p:nvPicPr>
        <p:blipFill>
          <a:blip r:embed="rId3" cstate="print"/>
          <a:stretch>
            <a:fillRect/>
          </a:stretch>
        </p:blipFill>
        <p:spPr>
          <a:xfrm>
            <a:off x="0" y="-12038"/>
            <a:ext cx="508210" cy="632726"/>
          </a:xfrm>
          <a:prstGeom prst="rect">
            <a:avLst/>
          </a:prstGeom>
        </p:spPr>
      </p:pic>
      <p:pic>
        <p:nvPicPr>
          <p:cNvPr id="7" name="Picture 6">
            <a:extLst>
              <a:ext uri="{FF2B5EF4-FFF2-40B4-BE49-F238E27FC236}">
                <a16:creationId xmlns:a16="http://schemas.microsoft.com/office/drawing/2014/main" id="{DAC73304-DAF2-53AA-FC5D-8400AE33640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sp>
        <p:nvSpPr>
          <p:cNvPr id="3" name="TextBox 2">
            <a:extLst>
              <a:ext uri="{FF2B5EF4-FFF2-40B4-BE49-F238E27FC236}">
                <a16:creationId xmlns:a16="http://schemas.microsoft.com/office/drawing/2014/main" id="{82C0A90D-262E-3D3C-05F4-04C4D39DF178}"/>
              </a:ext>
            </a:extLst>
          </p:cNvPr>
          <p:cNvSpPr txBox="1"/>
          <p:nvPr/>
        </p:nvSpPr>
        <p:spPr>
          <a:xfrm>
            <a:off x="8460432" y="6611779"/>
            <a:ext cx="2952328" cy="246221"/>
          </a:xfrm>
          <a:prstGeom prst="rect">
            <a:avLst/>
          </a:prstGeom>
          <a:noFill/>
        </p:spPr>
        <p:txBody>
          <a:bodyPr wrap="square">
            <a:spAutoFit/>
          </a:bodyPr>
          <a:lstStyle/>
          <a:p>
            <a:fld id="{E1413D5B-0279-47B2-AB44-E806A00ECAC5}" type="datetime5">
              <a:rPr lang="en-US" sz="1000" smtClean="0"/>
              <a:pPr/>
              <a:t>13-Feb-25</a:t>
            </a:fld>
            <a:endParaRPr lang="en-IN" sz="1000" dirty="0"/>
          </a:p>
        </p:txBody>
      </p:sp>
      <p:sp>
        <p:nvSpPr>
          <p:cNvPr id="5" name="TextBox 4">
            <a:extLst>
              <a:ext uri="{FF2B5EF4-FFF2-40B4-BE49-F238E27FC236}">
                <a16:creationId xmlns:a16="http://schemas.microsoft.com/office/drawing/2014/main" id="{A641F56F-E34B-54D1-BCF3-422F487E0F42}"/>
              </a:ext>
            </a:extLst>
          </p:cNvPr>
          <p:cNvSpPr txBox="1"/>
          <p:nvPr/>
        </p:nvSpPr>
        <p:spPr>
          <a:xfrm>
            <a:off x="1124542" y="1628800"/>
            <a:ext cx="7335890" cy="2862322"/>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In conclusion, developing a digital platform for the bakery is both technically and economically feasible, offering significant improvements in order management, inventory tracking, and customer engagement. By automating processes and providing an online ordering system, the bakery can reduce operational costs, minimize wastage, and expand its customer base. The user-friendly system will enhance customer experience and streamline operations, positioning the bakery for long-term growth and success in the competitive market.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6451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7ED728-3DF1-2708-58B0-EA68B69563EF}"/>
            </a:ext>
          </a:extLst>
        </p:cNvPr>
        <p:cNvGrpSpPr/>
        <p:nvPr/>
      </p:nvGrpSpPr>
      <p:grpSpPr>
        <a:xfrm>
          <a:off x="0" y="0"/>
          <a:ext cx="0" cy="0"/>
          <a:chOff x="0" y="0"/>
          <a:chExt cx="0" cy="0"/>
        </a:xfrm>
      </p:grpSpPr>
      <p:sp>
        <p:nvSpPr>
          <p:cNvPr id="15362" name="Title 1">
            <a:extLst>
              <a:ext uri="{FF2B5EF4-FFF2-40B4-BE49-F238E27FC236}">
                <a16:creationId xmlns:a16="http://schemas.microsoft.com/office/drawing/2014/main" id="{049E8D60-5772-B062-0F8F-6407A4C3671C}"/>
              </a:ext>
            </a:extLst>
          </p:cNvPr>
          <p:cNvSpPr>
            <a:spLocks noGrp="1"/>
          </p:cNvSpPr>
          <p:nvPr>
            <p:ph type="title"/>
          </p:nvPr>
        </p:nvSpPr>
        <p:spPr>
          <a:xfrm>
            <a:off x="737301" y="-171400"/>
            <a:ext cx="8229600" cy="1143000"/>
          </a:xfrm>
        </p:spPr>
        <p:txBody>
          <a:bodyPr/>
          <a:lstStyle/>
          <a:p>
            <a:pPr algn="ctr" eaLnBrk="1" hangingPunct="1"/>
            <a:r>
              <a:rPr lang="en-US" altLang="en-US" sz="4000" dirty="0">
                <a:solidFill>
                  <a:srgbClr val="0000FF"/>
                </a:solidFill>
                <a:latin typeface="Times New Roman" panose="02020603050405020304" pitchFamily="18" charset="0"/>
                <a:ea typeface="MS PGothic" panose="020B0600070205080204" pitchFamily="34" charset="-128"/>
                <a:cs typeface="Times New Roman" panose="02020603050405020304" pitchFamily="18" charset="0"/>
              </a:rPr>
              <a:t> </a:t>
            </a:r>
            <a:r>
              <a:rPr lang="en-US" altLang="en-US" sz="4000" dirty="0">
                <a:solidFill>
                  <a:schemeClr val="accent5"/>
                </a:solidFill>
                <a:latin typeface="Times New Roman" panose="02020603050405020304" pitchFamily="18" charset="0"/>
                <a:ea typeface="MS PGothic" panose="020B0600070205080204" pitchFamily="34" charset="-128"/>
                <a:cs typeface="Times New Roman" panose="02020603050405020304" pitchFamily="18" charset="0"/>
              </a:rPr>
              <a:t>FUTURE WORK</a:t>
            </a:r>
            <a:endParaRPr lang="en-US" altLang="en-US" sz="4000" dirty="0">
              <a:solidFill>
                <a:schemeClr val="accent5"/>
              </a:solidFill>
              <a:latin typeface="Times New Roman" panose="02020603050405020304" pitchFamily="18" charset="0"/>
              <a:cs typeface="Times New Roman" panose="02020603050405020304" pitchFamily="18" charset="0"/>
            </a:endParaRPr>
          </a:p>
        </p:txBody>
      </p:sp>
      <p:sp>
        <p:nvSpPr>
          <p:cNvPr id="15363" name="Slide Number Placeholder 4">
            <a:extLst>
              <a:ext uri="{FF2B5EF4-FFF2-40B4-BE49-F238E27FC236}">
                <a16:creationId xmlns:a16="http://schemas.microsoft.com/office/drawing/2014/main" id="{0C5049ED-CB12-18A9-47DD-E243144D5BDB}"/>
              </a:ext>
            </a:extLst>
          </p:cNvPr>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95DFB051-9E2E-4191-A78C-24BEC80B8791}" type="slidenum">
              <a:rPr lang="en-US" altLang="en-US">
                <a:solidFill>
                  <a:srgbClr val="FFFFFF"/>
                </a:solidFill>
              </a:rPr>
              <a:pPr/>
              <a:t>17</a:t>
            </a:fld>
            <a:endParaRPr lang="en-US" altLang="en-US">
              <a:solidFill>
                <a:srgbClr val="FFFFFF"/>
              </a:solidFill>
            </a:endParaRPr>
          </a:p>
        </p:txBody>
      </p:sp>
      <p:pic>
        <p:nvPicPr>
          <p:cNvPr id="6" name="Picture 5" descr="kec2blackborder png.PNG">
            <a:extLst>
              <a:ext uri="{FF2B5EF4-FFF2-40B4-BE49-F238E27FC236}">
                <a16:creationId xmlns:a16="http://schemas.microsoft.com/office/drawing/2014/main" id="{44E97C40-4785-52B2-BB24-AB8EB9C0332F}"/>
              </a:ext>
            </a:extLst>
          </p:cNvPr>
          <p:cNvPicPr>
            <a:picLocks noChangeAspect="1"/>
          </p:cNvPicPr>
          <p:nvPr/>
        </p:nvPicPr>
        <p:blipFill>
          <a:blip r:embed="rId3" cstate="print"/>
          <a:stretch>
            <a:fillRect/>
          </a:stretch>
        </p:blipFill>
        <p:spPr>
          <a:xfrm>
            <a:off x="0" y="-12038"/>
            <a:ext cx="508210" cy="632726"/>
          </a:xfrm>
          <a:prstGeom prst="rect">
            <a:avLst/>
          </a:prstGeom>
        </p:spPr>
      </p:pic>
      <p:pic>
        <p:nvPicPr>
          <p:cNvPr id="7" name="Picture 6">
            <a:extLst>
              <a:ext uri="{FF2B5EF4-FFF2-40B4-BE49-F238E27FC236}">
                <a16:creationId xmlns:a16="http://schemas.microsoft.com/office/drawing/2014/main" id="{28FC18EB-790A-D3DF-4C88-A33D616438A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sp>
        <p:nvSpPr>
          <p:cNvPr id="3" name="TextBox 2">
            <a:extLst>
              <a:ext uri="{FF2B5EF4-FFF2-40B4-BE49-F238E27FC236}">
                <a16:creationId xmlns:a16="http://schemas.microsoft.com/office/drawing/2014/main" id="{FB71E840-8A5A-B95C-81AF-B10F6416BBAA}"/>
              </a:ext>
            </a:extLst>
          </p:cNvPr>
          <p:cNvSpPr txBox="1"/>
          <p:nvPr/>
        </p:nvSpPr>
        <p:spPr>
          <a:xfrm>
            <a:off x="8460432" y="6611779"/>
            <a:ext cx="2952328" cy="246221"/>
          </a:xfrm>
          <a:prstGeom prst="rect">
            <a:avLst/>
          </a:prstGeom>
          <a:noFill/>
        </p:spPr>
        <p:txBody>
          <a:bodyPr wrap="square">
            <a:spAutoFit/>
          </a:bodyPr>
          <a:lstStyle/>
          <a:p>
            <a:fld id="{E1413D5B-0279-47B2-AB44-E806A00ECAC5}" type="datetime5">
              <a:rPr lang="en-US" sz="1000" smtClean="0"/>
              <a:pPr/>
              <a:t>13-Feb-25</a:t>
            </a:fld>
            <a:endParaRPr lang="en-IN" sz="1000" dirty="0"/>
          </a:p>
        </p:txBody>
      </p:sp>
      <p:sp>
        <p:nvSpPr>
          <p:cNvPr id="5" name="TextBox 4">
            <a:extLst>
              <a:ext uri="{FF2B5EF4-FFF2-40B4-BE49-F238E27FC236}">
                <a16:creationId xmlns:a16="http://schemas.microsoft.com/office/drawing/2014/main" id="{6A0AC02A-A7EE-D144-F4AF-A52DAACE32BF}"/>
              </a:ext>
            </a:extLst>
          </p:cNvPr>
          <p:cNvSpPr txBox="1"/>
          <p:nvPr/>
        </p:nvSpPr>
        <p:spPr>
          <a:xfrm>
            <a:off x="1124542" y="1628800"/>
            <a:ext cx="7335890" cy="2862322"/>
          </a:xfrm>
          <a:prstGeom prst="rect">
            <a:avLst/>
          </a:prstGeom>
          <a:noFill/>
        </p:spPr>
        <p:txBody>
          <a:bodyPr wrap="square">
            <a:spAutoFit/>
          </a:bodyPr>
          <a:lstStyle/>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Notification System</a:t>
            </a:r>
            <a:r>
              <a:rPr lang="en-US" sz="2000" dirty="0">
                <a:latin typeface="Times New Roman" panose="02020603050405020304" pitchFamily="18" charset="0"/>
                <a:cs typeface="Times New Roman" panose="02020603050405020304" pitchFamily="18" charset="0"/>
              </a:rPr>
              <a:t> will send push notifications and SMS alerts to update customers on their order status, including confirmations and delivery details. Customers can also choose their preferred notification method for a personalized experience.</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Real-Time Order Tracking</a:t>
            </a:r>
            <a:r>
              <a:rPr lang="en-US" sz="2000" dirty="0">
                <a:latin typeface="Times New Roman" panose="02020603050405020304" pitchFamily="18" charset="0"/>
                <a:cs typeface="Times New Roman" panose="02020603050405020304" pitchFamily="18" charset="0"/>
              </a:rPr>
              <a:t> will allow customers to track their orders live from placement to delivery. It will provide real-time updates, including an estimated delivery time and a map interface to track the order's progress.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4153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07007-7918-D568-BBF4-3E661886E103}"/>
              </a:ext>
            </a:extLst>
          </p:cNvPr>
          <p:cNvSpPr>
            <a:spLocks noGrp="1"/>
          </p:cNvSpPr>
          <p:nvPr>
            <p:ph type="title"/>
          </p:nvPr>
        </p:nvSpPr>
        <p:spPr>
          <a:xfrm>
            <a:off x="3023828" y="2646040"/>
            <a:ext cx="3096344" cy="782960"/>
          </a:xfrm>
        </p:spPr>
        <p:txBody>
          <a:bodyPr/>
          <a:lstStyle/>
          <a:p>
            <a:r>
              <a:rPr lang="en-IN" sz="4000" dirty="0">
                <a:solidFill>
                  <a:schemeClr val="accent5"/>
                </a:solidFill>
              </a:rPr>
              <a:t>THANKYOU!</a:t>
            </a:r>
          </a:p>
        </p:txBody>
      </p:sp>
      <p:sp>
        <p:nvSpPr>
          <p:cNvPr id="3" name="Date Placeholder 2">
            <a:extLst>
              <a:ext uri="{FF2B5EF4-FFF2-40B4-BE49-F238E27FC236}">
                <a16:creationId xmlns:a16="http://schemas.microsoft.com/office/drawing/2014/main" id="{521DC796-0790-709C-FD82-60DB4FE158D8}"/>
              </a:ext>
            </a:extLst>
          </p:cNvPr>
          <p:cNvSpPr>
            <a:spLocks noGrp="1"/>
          </p:cNvSpPr>
          <p:nvPr>
            <p:ph type="dt" sz="half" idx="10"/>
          </p:nvPr>
        </p:nvSpPr>
        <p:spPr>
          <a:xfrm>
            <a:off x="8532440" y="6448251"/>
            <a:ext cx="2133600" cy="365125"/>
          </a:xfrm>
        </p:spPr>
        <p:txBody>
          <a:bodyPr/>
          <a:lstStyle/>
          <a:p>
            <a:pPr>
              <a:defRPr/>
            </a:pPr>
            <a:fld id="{E9595922-CB65-4694-88E1-0389563862D8}" type="datetime5">
              <a:rPr lang="en-US" smtClean="0"/>
              <a:pPr>
                <a:defRPr/>
              </a:pPr>
              <a:t>13-Feb-25</a:t>
            </a:fld>
            <a:endParaRPr lang="en-US" dirty="0"/>
          </a:p>
        </p:txBody>
      </p:sp>
    </p:spTree>
    <p:extLst>
      <p:ext uri="{BB962C8B-B14F-4D97-AF65-F5344CB8AC3E}">
        <p14:creationId xmlns:p14="http://schemas.microsoft.com/office/powerpoint/2010/main" val="2835421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4C283-4F06-F112-9BE5-F5B763327469}"/>
              </a:ext>
            </a:extLst>
          </p:cNvPr>
          <p:cNvSpPr>
            <a:spLocks noGrp="1"/>
          </p:cNvSpPr>
          <p:nvPr>
            <p:ph type="title"/>
          </p:nvPr>
        </p:nvSpPr>
        <p:spPr>
          <a:xfrm>
            <a:off x="1043608" y="-171400"/>
            <a:ext cx="8229600" cy="1143000"/>
          </a:xfrm>
        </p:spPr>
        <p:txBody>
          <a:bodyPr/>
          <a:lstStyle/>
          <a:p>
            <a:r>
              <a:rPr lang="en-IN" dirty="0">
                <a:solidFill>
                  <a:srgbClr val="FF0000"/>
                </a:solidFill>
                <a:latin typeface="Times New Roman" panose="02020603050405020304" pitchFamily="18" charset="0"/>
                <a:cs typeface="Times New Roman" panose="02020603050405020304" pitchFamily="18" charset="0"/>
              </a:rPr>
              <a:t>                      </a:t>
            </a:r>
            <a:r>
              <a:rPr lang="en-IN" dirty="0">
                <a:solidFill>
                  <a:schemeClr val="accent5"/>
                </a:solidFill>
                <a:latin typeface="Times New Roman" panose="02020603050405020304" pitchFamily="18" charset="0"/>
                <a:cs typeface="Times New Roman" panose="02020603050405020304" pitchFamily="18" charset="0"/>
              </a:rPr>
              <a:t>ABSTRACT</a:t>
            </a:r>
          </a:p>
        </p:txBody>
      </p:sp>
      <p:sp>
        <p:nvSpPr>
          <p:cNvPr id="4" name="Date Placeholder 3">
            <a:extLst>
              <a:ext uri="{FF2B5EF4-FFF2-40B4-BE49-F238E27FC236}">
                <a16:creationId xmlns:a16="http://schemas.microsoft.com/office/drawing/2014/main" id="{D8837582-D851-D5BD-93D1-5B99250B2C3A}"/>
              </a:ext>
            </a:extLst>
          </p:cNvPr>
          <p:cNvSpPr>
            <a:spLocks noGrp="1"/>
          </p:cNvSpPr>
          <p:nvPr>
            <p:ph type="dt" sz="half" idx="10"/>
          </p:nvPr>
        </p:nvSpPr>
        <p:spPr>
          <a:xfrm>
            <a:off x="8532440" y="6452542"/>
            <a:ext cx="2133600" cy="365125"/>
          </a:xfrm>
        </p:spPr>
        <p:txBody>
          <a:bodyPr/>
          <a:lstStyle/>
          <a:p>
            <a:pPr>
              <a:defRPr/>
            </a:pPr>
            <a:fld id="{E1413D5B-0279-47B2-AB44-E806A00ECAC5}" type="datetime5">
              <a:rPr lang="en-US" smtClean="0"/>
              <a:pPr>
                <a:defRPr/>
              </a:pPr>
              <a:t>13-Feb-25</a:t>
            </a:fld>
            <a:endParaRPr lang="en-US" dirty="0"/>
          </a:p>
        </p:txBody>
      </p:sp>
      <p:sp>
        <p:nvSpPr>
          <p:cNvPr id="9" name="Rectangle 5">
            <a:extLst>
              <a:ext uri="{FF2B5EF4-FFF2-40B4-BE49-F238E27FC236}">
                <a16:creationId xmlns:a16="http://schemas.microsoft.com/office/drawing/2014/main" id="{C845E154-5E60-077A-A9D9-BB3FC5987C3C}"/>
              </a:ext>
            </a:extLst>
          </p:cNvPr>
          <p:cNvSpPr>
            <a:spLocks noChangeArrowheads="1"/>
          </p:cNvSpPr>
          <p:nvPr/>
        </p:nvSpPr>
        <p:spPr bwMode="auto">
          <a:xfrm rot="10800000" flipV="1">
            <a:off x="1043608" y="1700808"/>
            <a:ext cx="7776864"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Online Platform for Dessert Products simplifies ordering by allowing bulk orders for customers. It features an easy interface to browse, check availability, and place orders.</a:t>
            </a:r>
          </a:p>
          <a:p>
            <a:pPr marR="0" lvl="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Customers can view detailed product information, explore special offers, and enjoy secure online payments. Real-time order tracking, inventory management, and customer support ensure a smooth experience.</a:t>
            </a:r>
          </a:p>
          <a:p>
            <a:pPr marR="0" lvl="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Built with Angular, MongoDB, Express, and Node, the platform offers fast, secure, and scalable performance. It helps the bakery expand its business and reach more customers in the digital world.</a:t>
            </a:r>
          </a:p>
        </p:txBody>
      </p:sp>
    </p:spTree>
    <p:extLst>
      <p:ext uri="{BB962C8B-B14F-4D97-AF65-F5344CB8AC3E}">
        <p14:creationId xmlns:p14="http://schemas.microsoft.com/office/powerpoint/2010/main" val="1600734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513079" y="-12038"/>
            <a:ext cx="8229600" cy="1143000"/>
          </a:xfrm>
        </p:spPr>
        <p:txBody>
          <a:bodyPr/>
          <a:lstStyle/>
          <a:p>
            <a:pPr algn="ctr" eaLnBrk="1" hangingPunct="1"/>
            <a:r>
              <a:rPr lang="en-US" altLang="en-US" sz="4000" dirty="0">
                <a:solidFill>
                  <a:srgbClr val="0000FF"/>
                </a:solidFill>
                <a:latin typeface="Times New Roman" panose="02020603050405020304" pitchFamily="18" charset="0"/>
                <a:ea typeface="MS PGothic" panose="020B0600070205080204" pitchFamily="34" charset="-128"/>
                <a:cs typeface="Times New Roman" panose="02020603050405020304" pitchFamily="18" charset="0"/>
              </a:rPr>
              <a:t> </a:t>
            </a:r>
            <a:r>
              <a:rPr lang="en-US" altLang="en-US" sz="4000" dirty="0">
                <a:solidFill>
                  <a:schemeClr val="accent5"/>
                </a:solidFill>
                <a:latin typeface="Times New Roman" panose="02020603050405020304" pitchFamily="18" charset="0"/>
                <a:ea typeface="MS PGothic" panose="020B0600070205080204" pitchFamily="34" charset="-128"/>
                <a:cs typeface="Times New Roman" panose="02020603050405020304" pitchFamily="18" charset="0"/>
              </a:rPr>
              <a:t>EXISTING SYSTEM</a:t>
            </a:r>
            <a:endParaRPr lang="en-US" altLang="en-US" sz="4000" dirty="0">
              <a:solidFill>
                <a:schemeClr val="accent5"/>
              </a:solidFill>
              <a:latin typeface="Times New Roman" panose="02020603050405020304" pitchFamily="18" charset="0"/>
              <a:cs typeface="Times New Roman" panose="02020603050405020304" pitchFamily="18" charset="0"/>
            </a:endParaRPr>
          </a:p>
        </p:txBody>
      </p:sp>
      <p:sp>
        <p:nvSpPr>
          <p:cNvPr id="15363"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95DFB051-9E2E-4191-A78C-24BEC80B8791}" type="slidenum">
              <a:rPr lang="en-US" altLang="en-US">
                <a:solidFill>
                  <a:srgbClr val="FFFFFF"/>
                </a:solidFill>
              </a:rPr>
              <a:pPr/>
              <a:t>3</a:t>
            </a:fld>
            <a:endParaRPr lang="en-US" altLang="en-US">
              <a:solidFill>
                <a:srgbClr val="FFFFFF"/>
              </a:solidFill>
            </a:endParaRPr>
          </a:p>
        </p:txBody>
      </p:sp>
      <p:pic>
        <p:nvPicPr>
          <p:cNvPr id="6" name="Picture 5" descr="kec2blackborder png.PNG"/>
          <p:cNvPicPr>
            <a:picLocks noChangeAspect="1"/>
          </p:cNvPicPr>
          <p:nvPr/>
        </p:nvPicPr>
        <p:blipFill>
          <a:blip r:embed="rId3" cstate="print"/>
          <a:stretch>
            <a:fillRect/>
          </a:stretch>
        </p:blipFill>
        <p:spPr>
          <a:xfrm>
            <a:off x="0" y="-12038"/>
            <a:ext cx="508210" cy="63272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sp>
        <p:nvSpPr>
          <p:cNvPr id="3" name="TextBox 2">
            <a:extLst>
              <a:ext uri="{FF2B5EF4-FFF2-40B4-BE49-F238E27FC236}">
                <a16:creationId xmlns:a16="http://schemas.microsoft.com/office/drawing/2014/main" id="{029D20AE-7BB5-D45E-0D20-184913EEC463}"/>
              </a:ext>
            </a:extLst>
          </p:cNvPr>
          <p:cNvSpPr txBox="1"/>
          <p:nvPr/>
        </p:nvSpPr>
        <p:spPr>
          <a:xfrm>
            <a:off x="8460432" y="6611779"/>
            <a:ext cx="2952328" cy="246221"/>
          </a:xfrm>
          <a:prstGeom prst="rect">
            <a:avLst/>
          </a:prstGeom>
          <a:noFill/>
        </p:spPr>
        <p:txBody>
          <a:bodyPr wrap="square">
            <a:spAutoFit/>
          </a:bodyPr>
          <a:lstStyle/>
          <a:p>
            <a:fld id="{E1413D5B-0279-47B2-AB44-E806A00ECAC5}" type="datetime5">
              <a:rPr lang="en-US" sz="1000" smtClean="0"/>
              <a:pPr/>
              <a:t>13-Feb-25</a:t>
            </a:fld>
            <a:endParaRPr lang="en-IN" sz="1000" dirty="0"/>
          </a:p>
        </p:txBody>
      </p:sp>
      <p:sp>
        <p:nvSpPr>
          <p:cNvPr id="9" name="Rectangle 4">
            <a:extLst>
              <a:ext uri="{FF2B5EF4-FFF2-40B4-BE49-F238E27FC236}">
                <a16:creationId xmlns:a16="http://schemas.microsoft.com/office/drawing/2014/main" id="{92A04131-1E48-9E49-7AEC-7DAEFBFEF9FE}"/>
              </a:ext>
            </a:extLst>
          </p:cNvPr>
          <p:cNvSpPr>
            <a:spLocks noChangeArrowheads="1"/>
          </p:cNvSpPr>
          <p:nvPr/>
        </p:nvSpPr>
        <p:spPr bwMode="auto">
          <a:xfrm rot="10800000" flipV="1">
            <a:off x="1331639" y="1551277"/>
            <a:ext cx="7315049"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2000" dirty="0">
                <a:latin typeface="Times New Roman" panose="02020603050405020304" pitchFamily="18" charset="0"/>
                <a:cs typeface="Times New Roman" panose="02020603050405020304" pitchFamily="18" charset="0"/>
              </a:rPr>
              <a:t>Local bakeries rely on manual order management, with orders taken in person, via phone, or WhatsApp. Bulk orders are tracked manually, leading to inefficiencies and mismanagement.</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lang="en-US" sz="2000" dirty="0">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2000" dirty="0">
                <a:latin typeface="Times New Roman" panose="02020603050405020304" pitchFamily="18" charset="0"/>
                <a:cs typeface="Times New Roman" panose="02020603050405020304" pitchFamily="18" charset="0"/>
              </a:rPr>
              <a:t>Inventory tracking is done manually or in spreadsheets, making stock management difficult. There are no real-time updates, leading to wastage or shortages.</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lang="en-US" sz="2000" dirty="0">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2000" dirty="0">
                <a:latin typeface="Times New Roman" panose="02020603050405020304" pitchFamily="18" charset="0"/>
                <a:cs typeface="Times New Roman" panose="02020603050405020304" pitchFamily="18" charset="0"/>
              </a:rPr>
              <a:t>Customer engagement is minimal, with no online platform for browsing or ordering. Marketing depends on word-of-mouth and social media, with no order tracking for customers.</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4494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11141F-339F-BD2E-2A34-78BF0132B8B0}"/>
            </a:ext>
          </a:extLst>
        </p:cNvPr>
        <p:cNvGrpSpPr/>
        <p:nvPr/>
      </p:nvGrpSpPr>
      <p:grpSpPr>
        <a:xfrm>
          <a:off x="0" y="0"/>
          <a:ext cx="0" cy="0"/>
          <a:chOff x="0" y="0"/>
          <a:chExt cx="0" cy="0"/>
        </a:xfrm>
      </p:grpSpPr>
      <p:sp>
        <p:nvSpPr>
          <p:cNvPr id="15362" name="Title 1">
            <a:extLst>
              <a:ext uri="{FF2B5EF4-FFF2-40B4-BE49-F238E27FC236}">
                <a16:creationId xmlns:a16="http://schemas.microsoft.com/office/drawing/2014/main" id="{01DA8A32-7754-3CBA-8351-4DD2F6494005}"/>
              </a:ext>
            </a:extLst>
          </p:cNvPr>
          <p:cNvSpPr>
            <a:spLocks noGrp="1"/>
          </p:cNvSpPr>
          <p:nvPr>
            <p:ph type="title"/>
          </p:nvPr>
        </p:nvSpPr>
        <p:spPr>
          <a:xfrm>
            <a:off x="457200" y="-27384"/>
            <a:ext cx="8229600" cy="1143000"/>
          </a:xfrm>
        </p:spPr>
        <p:txBody>
          <a:bodyPr/>
          <a:lstStyle/>
          <a:p>
            <a:pPr algn="ctr" eaLnBrk="1" hangingPunct="1"/>
            <a:r>
              <a:rPr lang="en-US" altLang="en-US" sz="4000" dirty="0">
                <a:solidFill>
                  <a:srgbClr val="0000FF"/>
                </a:solidFill>
                <a:latin typeface="Times New Roman" panose="02020603050405020304" pitchFamily="18" charset="0"/>
                <a:ea typeface="MS PGothic" panose="020B0600070205080204" pitchFamily="34" charset="-128"/>
                <a:cs typeface="Times New Roman" panose="02020603050405020304" pitchFamily="18" charset="0"/>
              </a:rPr>
              <a:t> </a:t>
            </a:r>
            <a:r>
              <a:rPr lang="en-US" altLang="en-US" sz="4000" dirty="0">
                <a:solidFill>
                  <a:schemeClr val="accent5"/>
                </a:solidFill>
                <a:latin typeface="Times New Roman" panose="02020603050405020304" pitchFamily="18" charset="0"/>
                <a:ea typeface="MS PGothic" panose="020B0600070205080204" pitchFamily="34" charset="-128"/>
                <a:cs typeface="Times New Roman" panose="02020603050405020304" pitchFamily="18" charset="0"/>
              </a:rPr>
              <a:t>PROBLEM DEFINITION</a:t>
            </a:r>
            <a:endParaRPr lang="en-US" altLang="en-US" sz="4000" dirty="0">
              <a:solidFill>
                <a:schemeClr val="accent5"/>
              </a:solidFill>
              <a:latin typeface="Times New Roman" panose="02020603050405020304" pitchFamily="18" charset="0"/>
              <a:cs typeface="Times New Roman" panose="02020603050405020304" pitchFamily="18" charset="0"/>
            </a:endParaRPr>
          </a:p>
        </p:txBody>
      </p:sp>
      <p:sp>
        <p:nvSpPr>
          <p:cNvPr id="15363" name="Slide Number Placeholder 4">
            <a:extLst>
              <a:ext uri="{FF2B5EF4-FFF2-40B4-BE49-F238E27FC236}">
                <a16:creationId xmlns:a16="http://schemas.microsoft.com/office/drawing/2014/main" id="{6E2B822F-844B-10D7-7A6D-3EB1028EAB3F}"/>
              </a:ext>
            </a:extLst>
          </p:cNvPr>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95DFB051-9E2E-4191-A78C-24BEC80B8791}" type="slidenum">
              <a:rPr lang="en-US" altLang="en-US">
                <a:solidFill>
                  <a:srgbClr val="FFFFFF"/>
                </a:solidFill>
              </a:rPr>
              <a:pPr/>
              <a:t>4</a:t>
            </a:fld>
            <a:endParaRPr lang="en-US" altLang="en-US">
              <a:solidFill>
                <a:srgbClr val="FFFFFF"/>
              </a:solidFill>
            </a:endParaRPr>
          </a:p>
        </p:txBody>
      </p:sp>
      <p:pic>
        <p:nvPicPr>
          <p:cNvPr id="6" name="Picture 5" descr="kec2blackborder png.PNG">
            <a:extLst>
              <a:ext uri="{FF2B5EF4-FFF2-40B4-BE49-F238E27FC236}">
                <a16:creationId xmlns:a16="http://schemas.microsoft.com/office/drawing/2014/main" id="{7FD65BCF-DF5A-C7D8-4E25-E04425BC5E73}"/>
              </a:ext>
            </a:extLst>
          </p:cNvPr>
          <p:cNvPicPr>
            <a:picLocks noChangeAspect="1"/>
          </p:cNvPicPr>
          <p:nvPr/>
        </p:nvPicPr>
        <p:blipFill>
          <a:blip r:embed="rId3" cstate="print"/>
          <a:stretch>
            <a:fillRect/>
          </a:stretch>
        </p:blipFill>
        <p:spPr>
          <a:xfrm>
            <a:off x="0" y="-12038"/>
            <a:ext cx="508210" cy="632726"/>
          </a:xfrm>
          <a:prstGeom prst="rect">
            <a:avLst/>
          </a:prstGeom>
        </p:spPr>
      </p:pic>
      <p:pic>
        <p:nvPicPr>
          <p:cNvPr id="7" name="Picture 6">
            <a:extLst>
              <a:ext uri="{FF2B5EF4-FFF2-40B4-BE49-F238E27FC236}">
                <a16:creationId xmlns:a16="http://schemas.microsoft.com/office/drawing/2014/main" id="{C0494896-D2C2-2647-A860-640AD7CA5FB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sp>
        <p:nvSpPr>
          <p:cNvPr id="3" name="TextBox 2">
            <a:extLst>
              <a:ext uri="{FF2B5EF4-FFF2-40B4-BE49-F238E27FC236}">
                <a16:creationId xmlns:a16="http://schemas.microsoft.com/office/drawing/2014/main" id="{0E3EB0E2-05EA-4132-0D4C-6EFCDE235F4D}"/>
              </a:ext>
            </a:extLst>
          </p:cNvPr>
          <p:cNvSpPr txBox="1"/>
          <p:nvPr/>
        </p:nvSpPr>
        <p:spPr>
          <a:xfrm>
            <a:off x="8460432" y="6611779"/>
            <a:ext cx="2952328" cy="246221"/>
          </a:xfrm>
          <a:prstGeom prst="rect">
            <a:avLst/>
          </a:prstGeom>
          <a:noFill/>
        </p:spPr>
        <p:txBody>
          <a:bodyPr wrap="square">
            <a:spAutoFit/>
          </a:bodyPr>
          <a:lstStyle/>
          <a:p>
            <a:fld id="{E1413D5B-0279-47B2-AB44-E806A00ECAC5}" type="datetime5">
              <a:rPr lang="en-US" sz="1000" smtClean="0"/>
              <a:pPr/>
              <a:t>13-Feb-25</a:t>
            </a:fld>
            <a:endParaRPr lang="en-IN" sz="1000" dirty="0"/>
          </a:p>
        </p:txBody>
      </p:sp>
      <p:sp>
        <p:nvSpPr>
          <p:cNvPr id="8" name="Rectangle 1">
            <a:extLst>
              <a:ext uri="{FF2B5EF4-FFF2-40B4-BE49-F238E27FC236}">
                <a16:creationId xmlns:a16="http://schemas.microsoft.com/office/drawing/2014/main" id="{52DEAF32-5090-B081-B572-5924A7B6D099}"/>
              </a:ext>
            </a:extLst>
          </p:cNvPr>
          <p:cNvSpPr>
            <a:spLocks noChangeArrowheads="1"/>
          </p:cNvSpPr>
          <p:nvPr/>
        </p:nvSpPr>
        <p:spPr bwMode="auto">
          <a:xfrm>
            <a:off x="1043608" y="1330896"/>
            <a:ext cx="734481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Inefficient Order Management: Orders are manually taken in person, </a:t>
            </a:r>
            <a:r>
              <a:rPr kumimoji="0" lang="en-US" altLang="en-US" sz="200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via phone,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leading to errors, inefficiencies, and challenges in tracking bulk orders.</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Manual Inventory Tracking: Inventory is tracked manually or with spreadsheets, causing stock mismanagement, shortages, and wastage due to the lack of real-time updates.</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Customer Engagement &amp; Marketing: There is no online platform for browsing or ordering, and marketing is dependent on word-of-mouth and social media, limiting customer reach and interaction. </a:t>
            </a:r>
          </a:p>
        </p:txBody>
      </p:sp>
    </p:spTree>
    <p:extLst>
      <p:ext uri="{BB962C8B-B14F-4D97-AF65-F5344CB8AC3E}">
        <p14:creationId xmlns:p14="http://schemas.microsoft.com/office/powerpoint/2010/main" val="3754522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5BC331-DB4E-973C-736E-CE32E23F265C}"/>
            </a:ext>
          </a:extLst>
        </p:cNvPr>
        <p:cNvGrpSpPr/>
        <p:nvPr/>
      </p:nvGrpSpPr>
      <p:grpSpPr>
        <a:xfrm>
          <a:off x="0" y="0"/>
          <a:ext cx="0" cy="0"/>
          <a:chOff x="0" y="0"/>
          <a:chExt cx="0" cy="0"/>
        </a:xfrm>
      </p:grpSpPr>
      <p:sp>
        <p:nvSpPr>
          <p:cNvPr id="15362" name="Title 1">
            <a:extLst>
              <a:ext uri="{FF2B5EF4-FFF2-40B4-BE49-F238E27FC236}">
                <a16:creationId xmlns:a16="http://schemas.microsoft.com/office/drawing/2014/main" id="{9B7272F9-FAF6-8A2D-E632-2D66395CE089}"/>
              </a:ext>
            </a:extLst>
          </p:cNvPr>
          <p:cNvSpPr>
            <a:spLocks noGrp="1"/>
          </p:cNvSpPr>
          <p:nvPr>
            <p:ph type="title"/>
          </p:nvPr>
        </p:nvSpPr>
        <p:spPr>
          <a:xfrm>
            <a:off x="457200" y="-27384"/>
            <a:ext cx="8229600" cy="1143000"/>
          </a:xfrm>
        </p:spPr>
        <p:txBody>
          <a:bodyPr/>
          <a:lstStyle/>
          <a:p>
            <a:pPr algn="ctr" eaLnBrk="1" hangingPunct="1"/>
            <a:r>
              <a:rPr lang="en-US" altLang="en-US" sz="4000" dirty="0">
                <a:solidFill>
                  <a:srgbClr val="0000FF"/>
                </a:solidFill>
                <a:latin typeface="Times New Roman" panose="02020603050405020304" pitchFamily="18" charset="0"/>
                <a:ea typeface="MS PGothic" panose="020B0600070205080204" pitchFamily="34" charset="-128"/>
                <a:cs typeface="Times New Roman" panose="02020603050405020304" pitchFamily="18" charset="0"/>
              </a:rPr>
              <a:t> </a:t>
            </a:r>
            <a:r>
              <a:rPr lang="en-US" altLang="en-US" sz="4000" dirty="0">
                <a:solidFill>
                  <a:schemeClr val="accent5"/>
                </a:solidFill>
                <a:latin typeface="Times New Roman" panose="02020603050405020304" pitchFamily="18" charset="0"/>
                <a:ea typeface="MS PGothic" panose="020B0600070205080204" pitchFamily="34" charset="-128"/>
                <a:cs typeface="Times New Roman" panose="02020603050405020304" pitchFamily="18" charset="0"/>
              </a:rPr>
              <a:t>FEASIBILITY STUDY</a:t>
            </a:r>
            <a:endParaRPr lang="en-US" altLang="en-US" sz="4000" dirty="0">
              <a:solidFill>
                <a:schemeClr val="accent5"/>
              </a:solidFill>
              <a:latin typeface="Times New Roman" panose="02020603050405020304" pitchFamily="18" charset="0"/>
              <a:cs typeface="Times New Roman" panose="02020603050405020304" pitchFamily="18" charset="0"/>
            </a:endParaRPr>
          </a:p>
        </p:txBody>
      </p:sp>
      <p:sp>
        <p:nvSpPr>
          <p:cNvPr id="15363" name="Slide Number Placeholder 4">
            <a:extLst>
              <a:ext uri="{FF2B5EF4-FFF2-40B4-BE49-F238E27FC236}">
                <a16:creationId xmlns:a16="http://schemas.microsoft.com/office/drawing/2014/main" id="{1C118C55-23A6-2459-1532-E4417802F487}"/>
              </a:ext>
            </a:extLst>
          </p:cNvPr>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95DFB051-9E2E-4191-A78C-24BEC80B8791}" type="slidenum">
              <a:rPr lang="en-US" altLang="en-US">
                <a:solidFill>
                  <a:srgbClr val="FFFFFF"/>
                </a:solidFill>
              </a:rPr>
              <a:pPr/>
              <a:t>5</a:t>
            </a:fld>
            <a:endParaRPr lang="en-US" altLang="en-US">
              <a:solidFill>
                <a:srgbClr val="FFFFFF"/>
              </a:solidFill>
            </a:endParaRPr>
          </a:p>
        </p:txBody>
      </p:sp>
      <p:pic>
        <p:nvPicPr>
          <p:cNvPr id="6" name="Picture 5" descr="kec2blackborder png.PNG">
            <a:extLst>
              <a:ext uri="{FF2B5EF4-FFF2-40B4-BE49-F238E27FC236}">
                <a16:creationId xmlns:a16="http://schemas.microsoft.com/office/drawing/2014/main" id="{087B9E90-318B-5179-900D-2DA40D786D8B}"/>
              </a:ext>
            </a:extLst>
          </p:cNvPr>
          <p:cNvPicPr>
            <a:picLocks noChangeAspect="1"/>
          </p:cNvPicPr>
          <p:nvPr/>
        </p:nvPicPr>
        <p:blipFill>
          <a:blip r:embed="rId3" cstate="print"/>
          <a:stretch>
            <a:fillRect/>
          </a:stretch>
        </p:blipFill>
        <p:spPr>
          <a:xfrm>
            <a:off x="0" y="-12038"/>
            <a:ext cx="508210" cy="632726"/>
          </a:xfrm>
          <a:prstGeom prst="rect">
            <a:avLst/>
          </a:prstGeom>
        </p:spPr>
      </p:pic>
      <p:pic>
        <p:nvPicPr>
          <p:cNvPr id="7" name="Picture 6">
            <a:extLst>
              <a:ext uri="{FF2B5EF4-FFF2-40B4-BE49-F238E27FC236}">
                <a16:creationId xmlns:a16="http://schemas.microsoft.com/office/drawing/2014/main" id="{4BB0B6F8-80DF-7A78-BB3F-14138F96AB7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sp>
        <p:nvSpPr>
          <p:cNvPr id="3" name="TextBox 2">
            <a:extLst>
              <a:ext uri="{FF2B5EF4-FFF2-40B4-BE49-F238E27FC236}">
                <a16:creationId xmlns:a16="http://schemas.microsoft.com/office/drawing/2014/main" id="{90BB1BAC-D65B-6F30-7452-9C2472063A2A}"/>
              </a:ext>
            </a:extLst>
          </p:cNvPr>
          <p:cNvSpPr txBox="1"/>
          <p:nvPr/>
        </p:nvSpPr>
        <p:spPr>
          <a:xfrm>
            <a:off x="8460432" y="6611779"/>
            <a:ext cx="2952328" cy="246221"/>
          </a:xfrm>
          <a:prstGeom prst="rect">
            <a:avLst/>
          </a:prstGeom>
          <a:noFill/>
        </p:spPr>
        <p:txBody>
          <a:bodyPr wrap="square">
            <a:spAutoFit/>
          </a:bodyPr>
          <a:lstStyle/>
          <a:p>
            <a:fld id="{E1413D5B-0279-47B2-AB44-E806A00ECAC5}" type="datetime5">
              <a:rPr lang="en-US" sz="1000" smtClean="0"/>
              <a:pPr/>
              <a:t>13-Feb-25</a:t>
            </a:fld>
            <a:endParaRPr lang="en-IN" sz="1000" dirty="0"/>
          </a:p>
        </p:txBody>
      </p:sp>
      <p:sp>
        <p:nvSpPr>
          <p:cNvPr id="5" name="TextBox 4">
            <a:extLst>
              <a:ext uri="{FF2B5EF4-FFF2-40B4-BE49-F238E27FC236}">
                <a16:creationId xmlns:a16="http://schemas.microsoft.com/office/drawing/2014/main" id="{D3188CB1-5F98-C9E9-FB30-94B5B304F1E8}"/>
              </a:ext>
            </a:extLst>
          </p:cNvPr>
          <p:cNvSpPr txBox="1"/>
          <p:nvPr/>
        </p:nvSpPr>
        <p:spPr>
          <a:xfrm>
            <a:off x="1196550" y="1690062"/>
            <a:ext cx="7263882" cy="4093428"/>
          </a:xfrm>
          <a:prstGeom prst="rect">
            <a:avLst/>
          </a:prstGeom>
          <a:noFill/>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project is technically feasible using the MEAN stack, ensuring scalability and smooth integration of payment gateways and order tracking. </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system’s initial development cost is offset by the long-term benefits of improved efficiency, reduced wastage, and increased customer reach. The operational savings make it financially viable.</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platform will be easy to use for bakery staff and customers, improving order management and inventory control. The online system also allows for better customer engagement and business growth.</a:t>
            </a:r>
          </a:p>
        </p:txBody>
      </p:sp>
    </p:spTree>
    <p:extLst>
      <p:ext uri="{BB962C8B-B14F-4D97-AF65-F5344CB8AC3E}">
        <p14:creationId xmlns:p14="http://schemas.microsoft.com/office/powerpoint/2010/main" val="3618187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E013CF-2CD1-96C6-377F-BE68B708C257}"/>
            </a:ext>
          </a:extLst>
        </p:cNvPr>
        <p:cNvGrpSpPr/>
        <p:nvPr/>
      </p:nvGrpSpPr>
      <p:grpSpPr>
        <a:xfrm>
          <a:off x="0" y="0"/>
          <a:ext cx="0" cy="0"/>
          <a:chOff x="0" y="0"/>
          <a:chExt cx="0" cy="0"/>
        </a:xfrm>
      </p:grpSpPr>
      <p:sp>
        <p:nvSpPr>
          <p:cNvPr id="15362" name="Title 1">
            <a:extLst>
              <a:ext uri="{FF2B5EF4-FFF2-40B4-BE49-F238E27FC236}">
                <a16:creationId xmlns:a16="http://schemas.microsoft.com/office/drawing/2014/main" id="{ADEBDAE4-90D6-5101-E41D-D5A605A15239}"/>
              </a:ext>
            </a:extLst>
          </p:cNvPr>
          <p:cNvSpPr>
            <a:spLocks noGrp="1"/>
          </p:cNvSpPr>
          <p:nvPr>
            <p:ph type="title"/>
          </p:nvPr>
        </p:nvSpPr>
        <p:spPr>
          <a:xfrm>
            <a:off x="457200" y="-27384"/>
            <a:ext cx="8229600" cy="1143000"/>
          </a:xfrm>
        </p:spPr>
        <p:txBody>
          <a:bodyPr/>
          <a:lstStyle/>
          <a:p>
            <a:pPr algn="ctr" eaLnBrk="1" hangingPunct="1"/>
            <a:r>
              <a:rPr lang="en-US" altLang="en-US" sz="4000" dirty="0">
                <a:solidFill>
                  <a:srgbClr val="0000FF"/>
                </a:solidFill>
                <a:latin typeface="Times New Roman" panose="02020603050405020304" pitchFamily="18" charset="0"/>
                <a:ea typeface="MS PGothic" panose="020B0600070205080204" pitchFamily="34" charset="-128"/>
                <a:cs typeface="Times New Roman" panose="02020603050405020304" pitchFamily="18" charset="0"/>
              </a:rPr>
              <a:t> </a:t>
            </a:r>
            <a:r>
              <a:rPr lang="en-US" altLang="en-US" sz="4000" dirty="0">
                <a:solidFill>
                  <a:schemeClr val="accent5"/>
                </a:solidFill>
                <a:latin typeface="Times New Roman" panose="02020603050405020304" pitchFamily="18" charset="0"/>
                <a:ea typeface="MS PGothic" panose="020B0600070205080204" pitchFamily="34" charset="-128"/>
                <a:cs typeface="Times New Roman" panose="02020603050405020304" pitchFamily="18" charset="0"/>
              </a:rPr>
              <a:t>SYSTEM FLOW DIAGRAM</a:t>
            </a:r>
            <a:endParaRPr lang="en-US" altLang="en-US" sz="4000" dirty="0">
              <a:solidFill>
                <a:schemeClr val="accent5"/>
              </a:solidFill>
              <a:latin typeface="Times New Roman" panose="02020603050405020304" pitchFamily="18" charset="0"/>
              <a:cs typeface="Times New Roman" panose="02020603050405020304" pitchFamily="18" charset="0"/>
            </a:endParaRPr>
          </a:p>
        </p:txBody>
      </p:sp>
      <p:sp>
        <p:nvSpPr>
          <p:cNvPr id="15363" name="Slide Number Placeholder 4">
            <a:extLst>
              <a:ext uri="{FF2B5EF4-FFF2-40B4-BE49-F238E27FC236}">
                <a16:creationId xmlns:a16="http://schemas.microsoft.com/office/drawing/2014/main" id="{C7CAF9DA-CD84-D19B-92ED-D9F6D82D2257}"/>
              </a:ext>
            </a:extLst>
          </p:cNvPr>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95DFB051-9E2E-4191-A78C-24BEC80B8791}" type="slidenum">
              <a:rPr lang="en-US" altLang="en-US">
                <a:solidFill>
                  <a:srgbClr val="FFFFFF"/>
                </a:solidFill>
              </a:rPr>
              <a:pPr/>
              <a:t>6</a:t>
            </a:fld>
            <a:endParaRPr lang="en-US" altLang="en-US">
              <a:solidFill>
                <a:srgbClr val="FFFFFF"/>
              </a:solidFill>
            </a:endParaRPr>
          </a:p>
        </p:txBody>
      </p:sp>
      <p:pic>
        <p:nvPicPr>
          <p:cNvPr id="6" name="Picture 5" descr="kec2blackborder png.PNG">
            <a:extLst>
              <a:ext uri="{FF2B5EF4-FFF2-40B4-BE49-F238E27FC236}">
                <a16:creationId xmlns:a16="http://schemas.microsoft.com/office/drawing/2014/main" id="{F8D0AD81-7DFE-6988-914B-1B425A9A5C8A}"/>
              </a:ext>
            </a:extLst>
          </p:cNvPr>
          <p:cNvPicPr>
            <a:picLocks noChangeAspect="1"/>
          </p:cNvPicPr>
          <p:nvPr/>
        </p:nvPicPr>
        <p:blipFill>
          <a:blip r:embed="rId3" cstate="print"/>
          <a:stretch>
            <a:fillRect/>
          </a:stretch>
        </p:blipFill>
        <p:spPr>
          <a:xfrm>
            <a:off x="0" y="-12038"/>
            <a:ext cx="508210" cy="632726"/>
          </a:xfrm>
          <a:prstGeom prst="rect">
            <a:avLst/>
          </a:prstGeom>
        </p:spPr>
      </p:pic>
      <p:pic>
        <p:nvPicPr>
          <p:cNvPr id="7" name="Picture 6">
            <a:extLst>
              <a:ext uri="{FF2B5EF4-FFF2-40B4-BE49-F238E27FC236}">
                <a16:creationId xmlns:a16="http://schemas.microsoft.com/office/drawing/2014/main" id="{AAEAD7C2-DC83-11F7-831F-A70DC956F4F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sp>
        <p:nvSpPr>
          <p:cNvPr id="3" name="TextBox 2">
            <a:extLst>
              <a:ext uri="{FF2B5EF4-FFF2-40B4-BE49-F238E27FC236}">
                <a16:creationId xmlns:a16="http://schemas.microsoft.com/office/drawing/2014/main" id="{8E8F9B00-3495-71B5-9E6C-12977147412F}"/>
              </a:ext>
            </a:extLst>
          </p:cNvPr>
          <p:cNvSpPr txBox="1"/>
          <p:nvPr/>
        </p:nvSpPr>
        <p:spPr>
          <a:xfrm>
            <a:off x="8460432" y="6611779"/>
            <a:ext cx="2952328" cy="246221"/>
          </a:xfrm>
          <a:prstGeom prst="rect">
            <a:avLst/>
          </a:prstGeom>
          <a:noFill/>
        </p:spPr>
        <p:txBody>
          <a:bodyPr wrap="square">
            <a:spAutoFit/>
          </a:bodyPr>
          <a:lstStyle/>
          <a:p>
            <a:fld id="{E1413D5B-0279-47B2-AB44-E806A00ECAC5}" type="datetime5">
              <a:rPr lang="en-US" sz="1000" smtClean="0"/>
              <a:pPr/>
              <a:t>13-Feb-25</a:t>
            </a:fld>
            <a:endParaRPr lang="en-IN" sz="1000" dirty="0"/>
          </a:p>
        </p:txBody>
      </p:sp>
      <p:pic>
        <p:nvPicPr>
          <p:cNvPr id="2" name="Picture 1">
            <a:extLst>
              <a:ext uri="{FF2B5EF4-FFF2-40B4-BE49-F238E27FC236}">
                <a16:creationId xmlns:a16="http://schemas.microsoft.com/office/drawing/2014/main" id="{92AFDFD2-0635-60B6-C474-F844D0BCC6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23728" y="1259138"/>
            <a:ext cx="4896544" cy="5147050"/>
          </a:xfrm>
          <a:prstGeom prst="rect">
            <a:avLst/>
          </a:prstGeom>
        </p:spPr>
      </p:pic>
    </p:spTree>
    <p:extLst>
      <p:ext uri="{BB962C8B-B14F-4D97-AF65-F5344CB8AC3E}">
        <p14:creationId xmlns:p14="http://schemas.microsoft.com/office/powerpoint/2010/main" val="2672653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48BF04-3D0E-2EC2-CC05-48AD0B2792F7}"/>
            </a:ext>
          </a:extLst>
        </p:cNvPr>
        <p:cNvGrpSpPr/>
        <p:nvPr/>
      </p:nvGrpSpPr>
      <p:grpSpPr>
        <a:xfrm>
          <a:off x="0" y="0"/>
          <a:ext cx="0" cy="0"/>
          <a:chOff x="0" y="0"/>
          <a:chExt cx="0" cy="0"/>
        </a:xfrm>
      </p:grpSpPr>
      <p:sp>
        <p:nvSpPr>
          <p:cNvPr id="15362" name="Title 1">
            <a:extLst>
              <a:ext uri="{FF2B5EF4-FFF2-40B4-BE49-F238E27FC236}">
                <a16:creationId xmlns:a16="http://schemas.microsoft.com/office/drawing/2014/main" id="{4F4AE1E1-BCBB-2BD8-B8CD-99F4ACBA6F0F}"/>
              </a:ext>
            </a:extLst>
          </p:cNvPr>
          <p:cNvSpPr>
            <a:spLocks noGrp="1"/>
          </p:cNvSpPr>
          <p:nvPr>
            <p:ph type="title"/>
          </p:nvPr>
        </p:nvSpPr>
        <p:spPr>
          <a:xfrm>
            <a:off x="457200" y="-27384"/>
            <a:ext cx="8229600" cy="1143000"/>
          </a:xfrm>
        </p:spPr>
        <p:txBody>
          <a:bodyPr/>
          <a:lstStyle/>
          <a:p>
            <a:pPr algn="ctr" eaLnBrk="1" hangingPunct="1"/>
            <a:r>
              <a:rPr lang="en-US" altLang="en-US" sz="4000" dirty="0">
                <a:solidFill>
                  <a:srgbClr val="0000FF"/>
                </a:solidFill>
                <a:latin typeface="Times New Roman" panose="02020603050405020304" pitchFamily="18" charset="0"/>
                <a:ea typeface="MS PGothic" panose="020B0600070205080204" pitchFamily="34" charset="-128"/>
                <a:cs typeface="Times New Roman" panose="02020603050405020304" pitchFamily="18" charset="0"/>
              </a:rPr>
              <a:t> </a:t>
            </a:r>
            <a:r>
              <a:rPr lang="en-US" altLang="en-US" sz="4000" dirty="0">
                <a:solidFill>
                  <a:schemeClr val="accent5"/>
                </a:solidFill>
                <a:latin typeface="Times New Roman" panose="02020603050405020304" pitchFamily="18" charset="0"/>
                <a:ea typeface="MS PGothic" panose="020B0600070205080204" pitchFamily="34" charset="-128"/>
                <a:cs typeface="Times New Roman" panose="02020603050405020304" pitchFamily="18" charset="0"/>
              </a:rPr>
              <a:t>USECASE DIAGRAM</a:t>
            </a:r>
            <a:endParaRPr lang="en-US" altLang="en-US" sz="4000" dirty="0">
              <a:solidFill>
                <a:schemeClr val="accent5"/>
              </a:solidFill>
              <a:latin typeface="Times New Roman" panose="02020603050405020304" pitchFamily="18" charset="0"/>
              <a:cs typeface="Times New Roman" panose="02020603050405020304" pitchFamily="18" charset="0"/>
            </a:endParaRPr>
          </a:p>
        </p:txBody>
      </p:sp>
      <p:sp>
        <p:nvSpPr>
          <p:cNvPr id="15363" name="Slide Number Placeholder 4">
            <a:extLst>
              <a:ext uri="{FF2B5EF4-FFF2-40B4-BE49-F238E27FC236}">
                <a16:creationId xmlns:a16="http://schemas.microsoft.com/office/drawing/2014/main" id="{83C6FD47-87B6-2D3F-51F7-59C54605169B}"/>
              </a:ext>
            </a:extLst>
          </p:cNvPr>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95DFB051-9E2E-4191-A78C-24BEC80B8791}" type="slidenum">
              <a:rPr lang="en-US" altLang="en-US">
                <a:solidFill>
                  <a:srgbClr val="FFFFFF"/>
                </a:solidFill>
              </a:rPr>
              <a:pPr/>
              <a:t>7</a:t>
            </a:fld>
            <a:endParaRPr lang="en-US" altLang="en-US">
              <a:solidFill>
                <a:srgbClr val="FFFFFF"/>
              </a:solidFill>
            </a:endParaRPr>
          </a:p>
        </p:txBody>
      </p:sp>
      <p:pic>
        <p:nvPicPr>
          <p:cNvPr id="6" name="Picture 5" descr="kec2blackborder png.PNG">
            <a:extLst>
              <a:ext uri="{FF2B5EF4-FFF2-40B4-BE49-F238E27FC236}">
                <a16:creationId xmlns:a16="http://schemas.microsoft.com/office/drawing/2014/main" id="{DDF35E8F-49F3-0FFE-45EC-9E5B209C9B16}"/>
              </a:ext>
            </a:extLst>
          </p:cNvPr>
          <p:cNvPicPr>
            <a:picLocks noChangeAspect="1"/>
          </p:cNvPicPr>
          <p:nvPr/>
        </p:nvPicPr>
        <p:blipFill>
          <a:blip r:embed="rId3" cstate="print"/>
          <a:stretch>
            <a:fillRect/>
          </a:stretch>
        </p:blipFill>
        <p:spPr>
          <a:xfrm>
            <a:off x="0" y="-12038"/>
            <a:ext cx="508210" cy="632726"/>
          </a:xfrm>
          <a:prstGeom prst="rect">
            <a:avLst/>
          </a:prstGeom>
        </p:spPr>
      </p:pic>
      <p:pic>
        <p:nvPicPr>
          <p:cNvPr id="7" name="Picture 6">
            <a:extLst>
              <a:ext uri="{FF2B5EF4-FFF2-40B4-BE49-F238E27FC236}">
                <a16:creationId xmlns:a16="http://schemas.microsoft.com/office/drawing/2014/main" id="{1B30C4AB-BA34-92B2-B849-BF5FCFEB318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sp>
        <p:nvSpPr>
          <p:cNvPr id="3" name="TextBox 2">
            <a:extLst>
              <a:ext uri="{FF2B5EF4-FFF2-40B4-BE49-F238E27FC236}">
                <a16:creationId xmlns:a16="http://schemas.microsoft.com/office/drawing/2014/main" id="{CBB0F7D4-AD3B-7711-96CD-0BF889F54709}"/>
              </a:ext>
            </a:extLst>
          </p:cNvPr>
          <p:cNvSpPr txBox="1"/>
          <p:nvPr/>
        </p:nvSpPr>
        <p:spPr>
          <a:xfrm>
            <a:off x="8460432" y="6611779"/>
            <a:ext cx="2952328" cy="246221"/>
          </a:xfrm>
          <a:prstGeom prst="rect">
            <a:avLst/>
          </a:prstGeom>
          <a:noFill/>
        </p:spPr>
        <p:txBody>
          <a:bodyPr wrap="square">
            <a:spAutoFit/>
          </a:bodyPr>
          <a:lstStyle/>
          <a:p>
            <a:fld id="{E1413D5B-0279-47B2-AB44-E806A00ECAC5}" type="datetime5">
              <a:rPr lang="en-US" sz="1000" smtClean="0"/>
              <a:pPr/>
              <a:t>13-Feb-25</a:t>
            </a:fld>
            <a:endParaRPr lang="en-IN" sz="1000" dirty="0"/>
          </a:p>
        </p:txBody>
      </p:sp>
      <p:pic>
        <p:nvPicPr>
          <p:cNvPr id="4" name="Picture 3">
            <a:extLst>
              <a:ext uri="{FF2B5EF4-FFF2-40B4-BE49-F238E27FC236}">
                <a16:creationId xmlns:a16="http://schemas.microsoft.com/office/drawing/2014/main" id="{92616F26-797B-D203-D804-BD28618DE4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3648" y="1512512"/>
            <a:ext cx="6552728" cy="4702370"/>
          </a:xfrm>
          <a:prstGeom prst="rect">
            <a:avLst/>
          </a:prstGeom>
        </p:spPr>
      </p:pic>
    </p:spTree>
    <p:extLst>
      <p:ext uri="{BB962C8B-B14F-4D97-AF65-F5344CB8AC3E}">
        <p14:creationId xmlns:p14="http://schemas.microsoft.com/office/powerpoint/2010/main" val="71857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CAF173-7804-896F-2341-0FA8DC51DFAC}"/>
            </a:ext>
          </a:extLst>
        </p:cNvPr>
        <p:cNvGrpSpPr/>
        <p:nvPr/>
      </p:nvGrpSpPr>
      <p:grpSpPr>
        <a:xfrm>
          <a:off x="0" y="0"/>
          <a:ext cx="0" cy="0"/>
          <a:chOff x="0" y="0"/>
          <a:chExt cx="0" cy="0"/>
        </a:xfrm>
      </p:grpSpPr>
      <p:sp>
        <p:nvSpPr>
          <p:cNvPr id="15362" name="Title 1">
            <a:extLst>
              <a:ext uri="{FF2B5EF4-FFF2-40B4-BE49-F238E27FC236}">
                <a16:creationId xmlns:a16="http://schemas.microsoft.com/office/drawing/2014/main" id="{AF0C077C-F2FF-6727-8392-63B0DF81E58A}"/>
              </a:ext>
            </a:extLst>
          </p:cNvPr>
          <p:cNvSpPr>
            <a:spLocks noGrp="1"/>
          </p:cNvSpPr>
          <p:nvPr>
            <p:ph type="title"/>
          </p:nvPr>
        </p:nvSpPr>
        <p:spPr>
          <a:xfrm>
            <a:off x="457200" y="-27384"/>
            <a:ext cx="8229600" cy="1143000"/>
          </a:xfrm>
        </p:spPr>
        <p:txBody>
          <a:bodyPr/>
          <a:lstStyle/>
          <a:p>
            <a:pPr algn="ctr" eaLnBrk="1" hangingPunct="1"/>
            <a:r>
              <a:rPr lang="en-US" altLang="en-US" sz="4000" dirty="0">
                <a:solidFill>
                  <a:srgbClr val="0000FF"/>
                </a:solidFill>
                <a:latin typeface="Times New Roman" panose="02020603050405020304" pitchFamily="18" charset="0"/>
                <a:ea typeface="MS PGothic" panose="020B0600070205080204" pitchFamily="34" charset="-128"/>
                <a:cs typeface="Times New Roman" panose="02020603050405020304" pitchFamily="18" charset="0"/>
              </a:rPr>
              <a:t> </a:t>
            </a:r>
            <a:r>
              <a:rPr lang="en-US" altLang="en-US" sz="4000" dirty="0">
                <a:solidFill>
                  <a:schemeClr val="accent5"/>
                </a:solidFill>
                <a:latin typeface="Times New Roman" panose="02020603050405020304" pitchFamily="18" charset="0"/>
                <a:ea typeface="MS PGothic" panose="020B0600070205080204" pitchFamily="34" charset="-128"/>
                <a:cs typeface="Times New Roman" panose="02020603050405020304" pitchFamily="18" charset="0"/>
              </a:rPr>
              <a:t>DATA FLOW DIAGRAM LV0</a:t>
            </a:r>
            <a:endParaRPr lang="en-US" altLang="en-US" sz="4000" dirty="0">
              <a:solidFill>
                <a:schemeClr val="accent5"/>
              </a:solidFill>
              <a:latin typeface="Times New Roman" panose="02020603050405020304" pitchFamily="18" charset="0"/>
              <a:cs typeface="Times New Roman" panose="02020603050405020304" pitchFamily="18" charset="0"/>
            </a:endParaRPr>
          </a:p>
        </p:txBody>
      </p:sp>
      <p:sp>
        <p:nvSpPr>
          <p:cNvPr id="15363" name="Slide Number Placeholder 4">
            <a:extLst>
              <a:ext uri="{FF2B5EF4-FFF2-40B4-BE49-F238E27FC236}">
                <a16:creationId xmlns:a16="http://schemas.microsoft.com/office/drawing/2014/main" id="{269B0E4C-80BD-580A-23F2-7C37A139EB83}"/>
              </a:ext>
            </a:extLst>
          </p:cNvPr>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95DFB051-9E2E-4191-A78C-24BEC80B8791}" type="slidenum">
              <a:rPr lang="en-US" altLang="en-US">
                <a:solidFill>
                  <a:srgbClr val="FFFFFF"/>
                </a:solidFill>
              </a:rPr>
              <a:pPr/>
              <a:t>8</a:t>
            </a:fld>
            <a:endParaRPr lang="en-US" altLang="en-US">
              <a:solidFill>
                <a:srgbClr val="FFFFFF"/>
              </a:solidFill>
            </a:endParaRPr>
          </a:p>
        </p:txBody>
      </p:sp>
      <p:pic>
        <p:nvPicPr>
          <p:cNvPr id="6" name="Picture 5" descr="kec2blackborder png.PNG">
            <a:extLst>
              <a:ext uri="{FF2B5EF4-FFF2-40B4-BE49-F238E27FC236}">
                <a16:creationId xmlns:a16="http://schemas.microsoft.com/office/drawing/2014/main" id="{1AED9B60-9652-AB4E-81B3-C1C8F602D0C7}"/>
              </a:ext>
            </a:extLst>
          </p:cNvPr>
          <p:cNvPicPr>
            <a:picLocks noChangeAspect="1"/>
          </p:cNvPicPr>
          <p:nvPr/>
        </p:nvPicPr>
        <p:blipFill>
          <a:blip r:embed="rId3" cstate="print"/>
          <a:stretch>
            <a:fillRect/>
          </a:stretch>
        </p:blipFill>
        <p:spPr>
          <a:xfrm>
            <a:off x="0" y="-12038"/>
            <a:ext cx="508210" cy="632726"/>
          </a:xfrm>
          <a:prstGeom prst="rect">
            <a:avLst/>
          </a:prstGeom>
        </p:spPr>
      </p:pic>
      <p:pic>
        <p:nvPicPr>
          <p:cNvPr id="7" name="Picture 6">
            <a:extLst>
              <a:ext uri="{FF2B5EF4-FFF2-40B4-BE49-F238E27FC236}">
                <a16:creationId xmlns:a16="http://schemas.microsoft.com/office/drawing/2014/main" id="{ECB3A157-B4AF-6704-1282-D746457AA4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sp>
        <p:nvSpPr>
          <p:cNvPr id="3" name="TextBox 2">
            <a:extLst>
              <a:ext uri="{FF2B5EF4-FFF2-40B4-BE49-F238E27FC236}">
                <a16:creationId xmlns:a16="http://schemas.microsoft.com/office/drawing/2014/main" id="{6B730C36-2006-C190-46A7-65FE3536E6F2}"/>
              </a:ext>
            </a:extLst>
          </p:cNvPr>
          <p:cNvSpPr txBox="1"/>
          <p:nvPr/>
        </p:nvSpPr>
        <p:spPr>
          <a:xfrm>
            <a:off x="8460432" y="6611779"/>
            <a:ext cx="2952328" cy="246221"/>
          </a:xfrm>
          <a:prstGeom prst="rect">
            <a:avLst/>
          </a:prstGeom>
          <a:noFill/>
        </p:spPr>
        <p:txBody>
          <a:bodyPr wrap="square">
            <a:spAutoFit/>
          </a:bodyPr>
          <a:lstStyle/>
          <a:p>
            <a:fld id="{E1413D5B-0279-47B2-AB44-E806A00ECAC5}" type="datetime5">
              <a:rPr lang="en-US" sz="1000" smtClean="0"/>
              <a:pPr/>
              <a:t>13-Feb-25</a:t>
            </a:fld>
            <a:endParaRPr lang="en-IN" sz="1000" dirty="0"/>
          </a:p>
        </p:txBody>
      </p:sp>
      <p:pic>
        <p:nvPicPr>
          <p:cNvPr id="2" name="Picture 1">
            <a:extLst>
              <a:ext uri="{FF2B5EF4-FFF2-40B4-BE49-F238E27FC236}">
                <a16:creationId xmlns:a16="http://schemas.microsoft.com/office/drawing/2014/main" id="{533618F4-61D2-D3C3-3132-27190903A5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3708" y="1700808"/>
            <a:ext cx="5832647" cy="3793445"/>
          </a:xfrm>
          <a:prstGeom prst="rect">
            <a:avLst/>
          </a:prstGeom>
        </p:spPr>
      </p:pic>
    </p:spTree>
    <p:extLst>
      <p:ext uri="{BB962C8B-B14F-4D97-AF65-F5344CB8AC3E}">
        <p14:creationId xmlns:p14="http://schemas.microsoft.com/office/powerpoint/2010/main" val="2371010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0DF34F-A44A-C220-741B-3BEF0AC50C32}"/>
            </a:ext>
          </a:extLst>
        </p:cNvPr>
        <p:cNvGrpSpPr/>
        <p:nvPr/>
      </p:nvGrpSpPr>
      <p:grpSpPr>
        <a:xfrm>
          <a:off x="0" y="0"/>
          <a:ext cx="0" cy="0"/>
          <a:chOff x="0" y="0"/>
          <a:chExt cx="0" cy="0"/>
        </a:xfrm>
      </p:grpSpPr>
      <p:sp>
        <p:nvSpPr>
          <p:cNvPr id="15362" name="Title 1">
            <a:extLst>
              <a:ext uri="{FF2B5EF4-FFF2-40B4-BE49-F238E27FC236}">
                <a16:creationId xmlns:a16="http://schemas.microsoft.com/office/drawing/2014/main" id="{82370639-CD1A-3BDE-0E18-8744376F05BE}"/>
              </a:ext>
            </a:extLst>
          </p:cNvPr>
          <p:cNvSpPr>
            <a:spLocks noGrp="1"/>
          </p:cNvSpPr>
          <p:nvPr>
            <p:ph type="title"/>
          </p:nvPr>
        </p:nvSpPr>
        <p:spPr>
          <a:xfrm>
            <a:off x="457200" y="-27384"/>
            <a:ext cx="8229600" cy="1143000"/>
          </a:xfrm>
        </p:spPr>
        <p:txBody>
          <a:bodyPr/>
          <a:lstStyle/>
          <a:p>
            <a:pPr algn="ctr" eaLnBrk="1" hangingPunct="1"/>
            <a:r>
              <a:rPr lang="en-US" altLang="en-US" sz="4000" dirty="0">
                <a:solidFill>
                  <a:srgbClr val="0000FF"/>
                </a:solidFill>
                <a:latin typeface="Times New Roman" panose="02020603050405020304" pitchFamily="18" charset="0"/>
                <a:ea typeface="MS PGothic" panose="020B0600070205080204" pitchFamily="34" charset="-128"/>
                <a:cs typeface="Times New Roman" panose="02020603050405020304" pitchFamily="18" charset="0"/>
              </a:rPr>
              <a:t> </a:t>
            </a:r>
            <a:r>
              <a:rPr lang="en-US" altLang="en-US" sz="4000" dirty="0">
                <a:solidFill>
                  <a:schemeClr val="accent5"/>
                </a:solidFill>
                <a:latin typeface="Times New Roman" panose="02020603050405020304" pitchFamily="18" charset="0"/>
                <a:ea typeface="MS PGothic" panose="020B0600070205080204" pitchFamily="34" charset="-128"/>
                <a:cs typeface="Times New Roman" panose="02020603050405020304" pitchFamily="18" charset="0"/>
              </a:rPr>
              <a:t>DATA FLOW DIAGRAM LV1</a:t>
            </a:r>
            <a:endParaRPr lang="en-US" altLang="en-US" sz="4000" dirty="0">
              <a:solidFill>
                <a:schemeClr val="accent5"/>
              </a:solidFill>
              <a:latin typeface="Times New Roman" panose="02020603050405020304" pitchFamily="18" charset="0"/>
              <a:cs typeface="Times New Roman" panose="02020603050405020304" pitchFamily="18" charset="0"/>
            </a:endParaRPr>
          </a:p>
        </p:txBody>
      </p:sp>
      <p:sp>
        <p:nvSpPr>
          <p:cNvPr id="15363" name="Slide Number Placeholder 4">
            <a:extLst>
              <a:ext uri="{FF2B5EF4-FFF2-40B4-BE49-F238E27FC236}">
                <a16:creationId xmlns:a16="http://schemas.microsoft.com/office/drawing/2014/main" id="{3F21B548-C8A5-AED0-62DC-CF3FB9A82722}"/>
              </a:ext>
            </a:extLst>
          </p:cNvPr>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95DFB051-9E2E-4191-A78C-24BEC80B8791}" type="slidenum">
              <a:rPr lang="en-US" altLang="en-US">
                <a:solidFill>
                  <a:srgbClr val="FFFFFF"/>
                </a:solidFill>
              </a:rPr>
              <a:pPr/>
              <a:t>9</a:t>
            </a:fld>
            <a:endParaRPr lang="en-US" altLang="en-US">
              <a:solidFill>
                <a:srgbClr val="FFFFFF"/>
              </a:solidFill>
            </a:endParaRPr>
          </a:p>
        </p:txBody>
      </p:sp>
      <p:pic>
        <p:nvPicPr>
          <p:cNvPr id="6" name="Picture 5" descr="kec2blackborder png.PNG">
            <a:extLst>
              <a:ext uri="{FF2B5EF4-FFF2-40B4-BE49-F238E27FC236}">
                <a16:creationId xmlns:a16="http://schemas.microsoft.com/office/drawing/2014/main" id="{12D560D5-9A5A-46CA-F197-0EC8A086A83A}"/>
              </a:ext>
            </a:extLst>
          </p:cNvPr>
          <p:cNvPicPr>
            <a:picLocks noChangeAspect="1"/>
          </p:cNvPicPr>
          <p:nvPr/>
        </p:nvPicPr>
        <p:blipFill>
          <a:blip r:embed="rId3" cstate="print"/>
          <a:stretch>
            <a:fillRect/>
          </a:stretch>
        </p:blipFill>
        <p:spPr>
          <a:xfrm>
            <a:off x="0" y="-12038"/>
            <a:ext cx="508210" cy="632726"/>
          </a:xfrm>
          <a:prstGeom prst="rect">
            <a:avLst/>
          </a:prstGeom>
        </p:spPr>
      </p:pic>
      <p:pic>
        <p:nvPicPr>
          <p:cNvPr id="7" name="Picture 6">
            <a:extLst>
              <a:ext uri="{FF2B5EF4-FFF2-40B4-BE49-F238E27FC236}">
                <a16:creationId xmlns:a16="http://schemas.microsoft.com/office/drawing/2014/main" id="{EA7F6615-C199-9FEC-DC3A-174485EDFB2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sp>
        <p:nvSpPr>
          <p:cNvPr id="3" name="TextBox 2">
            <a:extLst>
              <a:ext uri="{FF2B5EF4-FFF2-40B4-BE49-F238E27FC236}">
                <a16:creationId xmlns:a16="http://schemas.microsoft.com/office/drawing/2014/main" id="{79CE403F-4ED7-338C-D2E7-1D94330654F2}"/>
              </a:ext>
            </a:extLst>
          </p:cNvPr>
          <p:cNvSpPr txBox="1"/>
          <p:nvPr/>
        </p:nvSpPr>
        <p:spPr>
          <a:xfrm>
            <a:off x="8460432" y="6611779"/>
            <a:ext cx="2952328" cy="246221"/>
          </a:xfrm>
          <a:prstGeom prst="rect">
            <a:avLst/>
          </a:prstGeom>
          <a:noFill/>
        </p:spPr>
        <p:txBody>
          <a:bodyPr wrap="square">
            <a:spAutoFit/>
          </a:bodyPr>
          <a:lstStyle/>
          <a:p>
            <a:fld id="{E1413D5B-0279-47B2-AB44-E806A00ECAC5}" type="datetime5">
              <a:rPr lang="en-US" sz="1000" smtClean="0"/>
              <a:pPr/>
              <a:t>13-Feb-25</a:t>
            </a:fld>
            <a:endParaRPr lang="en-IN" sz="1000" dirty="0"/>
          </a:p>
        </p:txBody>
      </p:sp>
      <p:pic>
        <p:nvPicPr>
          <p:cNvPr id="4" name="Picture 3">
            <a:extLst>
              <a:ext uri="{FF2B5EF4-FFF2-40B4-BE49-F238E27FC236}">
                <a16:creationId xmlns:a16="http://schemas.microsoft.com/office/drawing/2014/main" id="{BC3D4091-062D-595C-96E3-4C08C1CA8C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1942" y="1115616"/>
            <a:ext cx="7640116" cy="5190335"/>
          </a:xfrm>
          <a:prstGeom prst="rect">
            <a:avLst/>
          </a:prstGeom>
        </p:spPr>
      </p:pic>
    </p:spTree>
    <p:extLst>
      <p:ext uri="{BB962C8B-B14F-4D97-AF65-F5344CB8AC3E}">
        <p14:creationId xmlns:p14="http://schemas.microsoft.com/office/powerpoint/2010/main" val="31385408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12457</TotalTime>
  <Words>693</Words>
  <Application>Microsoft Office PowerPoint</Application>
  <PresentationFormat>On-screen Show (4:3)</PresentationFormat>
  <Paragraphs>119</Paragraphs>
  <Slides>18</Slides>
  <Notes>16</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18</vt:i4>
      </vt:variant>
    </vt:vector>
  </HeadingPairs>
  <TitlesOfParts>
    <vt:vector size="26" baseType="lpstr">
      <vt:lpstr>Arial</vt:lpstr>
      <vt:lpstr>Calibri</vt:lpstr>
      <vt:lpstr>Times New Roman</vt:lpstr>
      <vt:lpstr>Wingdings</vt:lpstr>
      <vt:lpstr>Wingdings 2</vt:lpstr>
      <vt:lpstr>Flow</vt:lpstr>
      <vt:lpstr>1_Custom Design</vt:lpstr>
      <vt:lpstr>Custom Design</vt:lpstr>
      <vt:lpstr>PowerPoint Presentation</vt:lpstr>
      <vt:lpstr>                      ABSTRACT</vt:lpstr>
      <vt:lpstr> EXISTING SYSTEM</vt:lpstr>
      <vt:lpstr> PROBLEM DEFINITION</vt:lpstr>
      <vt:lpstr> FEASIBILITY STUDY</vt:lpstr>
      <vt:lpstr> SYSTEM FLOW DIAGRAM</vt:lpstr>
      <vt:lpstr> USECASE DIAGRAM</vt:lpstr>
      <vt:lpstr> DATA FLOW DIAGRAM LV0</vt:lpstr>
      <vt:lpstr> DATA FLOW DIAGRAM LV1</vt:lpstr>
      <vt:lpstr> ER DIAGRAM</vt:lpstr>
      <vt:lpstr> USER INTERFACE DESIGN</vt:lpstr>
      <vt:lpstr> USER INTERFACE DESIGN</vt:lpstr>
      <vt:lpstr> USER INTERFACE DESIGN</vt:lpstr>
      <vt:lpstr> USER INTERFACE DESIGN</vt:lpstr>
      <vt:lpstr> USER INTERFACE DESIGN</vt:lpstr>
      <vt:lpstr> CONCLUSION</vt:lpstr>
      <vt:lpstr> FUTURE WORK</vt:lpstr>
      <vt:lpstr>THANKYOU!</vt:lpstr>
    </vt:vector>
  </TitlesOfParts>
  <Company>KVITT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Staff</dc:creator>
  <cp:lastModifiedBy>PAVISH K</cp:lastModifiedBy>
  <cp:revision>1568</cp:revision>
  <dcterms:created xsi:type="dcterms:W3CDTF">2013-12-25T07:56:38Z</dcterms:created>
  <dcterms:modified xsi:type="dcterms:W3CDTF">2025-02-13T04:37:47Z</dcterms:modified>
</cp:coreProperties>
</file>