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9"/>
  </p:notesMasterIdLst>
  <p:handoutMasterIdLst>
    <p:handoutMasterId r:id="rId10"/>
  </p:handoutMasterIdLst>
  <p:sldIdLst>
    <p:sldId id="442" r:id="rId4"/>
    <p:sldId id="728" r:id="rId5"/>
    <p:sldId id="731" r:id="rId6"/>
    <p:sldId id="730" r:id="rId7"/>
    <p:sldId id="725" r:id="rId8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19 December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19 December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19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19-Dec-24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19-Dec-24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19-Dec-24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19-Dec-24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-2416"/>
            <a:ext cx="61080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NAME</a:t>
            </a:r>
          </a:p>
          <a:p>
            <a:pPr algn="ctr"/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KEC IDEATHON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158" y="1570247"/>
            <a:ext cx="8158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E-Commerce Website for 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Bakery Products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035909" y="2656264"/>
            <a:ext cx="6108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b="1" dirty="0" err="1"/>
              <a:t>Angappan</a:t>
            </a:r>
            <a:r>
              <a:rPr lang="en-IN" b="1" dirty="0"/>
              <a:t> N (22BIR003)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 		</a:t>
            </a:r>
            <a:r>
              <a:rPr lang="en-IN" b="1" dirty="0"/>
              <a:t>Gokula </a:t>
            </a:r>
            <a:r>
              <a:rPr lang="en-IN" b="1" dirty="0" err="1"/>
              <a:t>shankar</a:t>
            </a:r>
            <a:r>
              <a:rPr lang="en-IN" b="1" dirty="0"/>
              <a:t> T.K (22BIR011)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</a:t>
            </a:r>
            <a:r>
              <a:rPr lang="en-IN" b="1" dirty="0"/>
              <a:t>Pavish K (22BIR036)</a:t>
            </a:r>
          </a:p>
          <a:p>
            <a:endParaRPr lang="en-IN" b="1" dirty="0"/>
          </a:p>
          <a:p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Technology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Readiness Level :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ZEROTH REVIEW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with Designation and Department: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IN" b="1" dirty="0"/>
              <a:t>		Dr </a:t>
            </a:r>
            <a:r>
              <a:rPr lang="en-IN" b="1" dirty="0" err="1"/>
              <a:t>A.Muthusamy</a:t>
            </a:r>
            <a:r>
              <a:rPr lang="en-IN" b="1" dirty="0"/>
              <a:t>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M.C.A., Ph.D.,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97902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85725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Introduction</a:t>
            </a:r>
            <a:endParaRPr lang="en-US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7" y="1527175"/>
            <a:ext cx="8229601" cy="41036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an e-commerce website for a well-known local bakery, enabling customers to browse and purchase a variety of baked goods, including biscuits, cakes, and other products.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user-friendly platform that provides a seamless shopping experience, allowing customers to place orders, make secure payments, and help the bakery expand its reach.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will be built using the MEAN stack, which ensures efficient handling of both front-end and back-end operations.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guarantees a scalable, easy-to-maintain website that supports core e-commerce functions like order management, payment processing, and customer engagement.</a:t>
            </a: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85725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Problem </a:t>
            </a:r>
            <a:endParaRPr lang="en-US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7" y="1527175"/>
            <a:ext cx="8308033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bakeries are missing out on the opportunity to reach a larger audience and advertise effectively because they don't have an online platform.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 integrated system, they face challenges in managing inventory and tracking customer preferences, which results in missed sales opportunities.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not having an online store means they can't offer the convenience of online ordering, putting them at a disadvantage in a market where customers expect to shop digitally.</a:t>
            </a: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8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622662" y="1600200"/>
            <a:ext cx="8341826" cy="4873625"/>
          </a:xfrm>
        </p:spPr>
        <p:txBody>
          <a:bodyPr/>
          <a:lstStyle/>
          <a:p>
            <a:pPr algn="just">
              <a:spcBef>
                <a:spcPct val="0"/>
              </a:spcBef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e-commerce website to help local bakeries reach more customers and promote their products online.</a:t>
            </a:r>
          </a:p>
          <a:p>
            <a:pPr algn="just">
              <a:spcBef>
                <a:spcPct val="0"/>
              </a:spcBef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a system to manage inventory and track customer preferences, ensuring the bakery doesn't miss out on sales opportunities.</a:t>
            </a:r>
          </a:p>
          <a:p>
            <a:pPr algn="just">
              <a:spcBef>
                <a:spcPct val="0"/>
              </a:spcBef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 online store where customers can easily browse, order, and pay for products, offering the convenience of shopping from home and keeping the bakery competitive.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226-49C8-4CEA-9F30-3C02E01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390924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19-Dec-24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10600</TotalTime>
  <Words>351</Words>
  <Application>Microsoft Office PowerPoint</Application>
  <PresentationFormat>On-screen Show (4:3)</PresentationFormat>
  <Paragraphs>45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Book Antiqua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Introduction</vt:lpstr>
      <vt:lpstr>The Problem </vt:lpstr>
      <vt:lpstr>The Solution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PAVISH K</cp:lastModifiedBy>
  <cp:revision>1438</cp:revision>
  <dcterms:created xsi:type="dcterms:W3CDTF">2013-12-25T07:56:38Z</dcterms:created>
  <dcterms:modified xsi:type="dcterms:W3CDTF">2024-12-19T14:46:23Z</dcterms:modified>
</cp:coreProperties>
</file>