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Bodoni" panose="02070603080606020203" pitchFamily="18"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8.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7"/>
          <p:cNvSpPr txBox="1"/>
          <p:nvPr/>
        </p:nvSpPr>
        <p:spPr>
          <a:xfrm>
            <a:off x="1188826" y="2786218"/>
            <a:ext cx="8610600" cy="2651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STUDENT NAME: P.Pavithra</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REGISTER NO: 312208071</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NAAN MUDHALVAN ID:asunm1325312208071--0F24C5ED6600BCCA18146186ACA22868</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DEPARTMENT: B.Com COMMERCE shift 1</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COLLEGE: SIR THEAGARAYA COLLEGE</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1" name="Google Shape;191;p16"/>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192" name="Google Shape;192;p16"/>
          <p:cNvSpPr txBox="1"/>
          <p:nvPr/>
        </p:nvSpPr>
        <p:spPr>
          <a:xfrm>
            <a:off x="1143000" y="2217372"/>
            <a:ext cx="7848600" cy="138499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PERFOEMANCE LEVEL =</a:t>
            </a:r>
            <a:r>
              <a:rPr lang="en-US" sz="2800" b="0" i="0" u="none" strike="noStrike" cap="none">
                <a:solidFill>
                  <a:schemeClr val="dk1"/>
                </a:solidFill>
                <a:latin typeface="Bodoni"/>
                <a:ea typeface="Bodoni"/>
                <a:cs typeface="Bodoni"/>
                <a:sym typeface="Bodoni"/>
              </a:rPr>
              <a:t>IFS(Z8&gt;=5,”VER HIGH”,Z8&gt;=4,”HIGH”,Z8&gt;=3,”MED”,TRUE,”LOW”)</a:t>
            </a:r>
            <a:endParaRPr sz="2800" b="0" i="0" u="none" strike="noStrike" cap="none">
              <a:solidFill>
                <a:schemeClr val="dk1"/>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8" name="Google Shape;198;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9" name="Google Shape;199;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0" name="Google Shape;200;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201" name="Google Shape;201;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2" name="Google Shape;202;p17"/>
          <p:cNvSpPr txBox="1"/>
          <p:nvPr/>
        </p:nvSpPr>
        <p:spPr>
          <a:xfrm>
            <a:off x="637309" y="1066800"/>
            <a:ext cx="7868879" cy="53245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rPr>
              <a:t>DATA COLLECTION: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sng"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Calibri"/>
              <a:buAutoNum type="arabicParenR"/>
            </a:pPr>
            <a:r>
              <a:rPr lang="en-US" sz="2000" b="0" i="0" u="none" strike="noStrike" cap="none">
                <a:solidFill>
                  <a:schemeClr val="dk1"/>
                </a:solidFill>
                <a:latin typeface="Calibri"/>
                <a:ea typeface="Calibri"/>
                <a:cs typeface="Calibri"/>
                <a:sym typeface="Calibri"/>
              </a:rPr>
              <a:t>OPEN THE PAGE OF KAGGLE WEB</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arenR"/>
            </a:pPr>
            <a:r>
              <a:rPr lang="en-US" sz="2000" b="0" i="0" u="none" strike="noStrike" cap="none">
                <a:solidFill>
                  <a:schemeClr val="dk1"/>
                </a:solidFill>
                <a:latin typeface="Calibri"/>
                <a:ea typeface="Calibri"/>
                <a:cs typeface="Calibri"/>
                <a:sym typeface="Calibri"/>
              </a:rPr>
              <a:t>SEARCH “EMPLOYEE PERFORMANCE DATASET”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arenR"/>
            </a:pPr>
            <a:r>
              <a:rPr lang="en-US" sz="2000" b="0" i="0" u="none" strike="noStrike" cap="none">
                <a:solidFill>
                  <a:schemeClr val="dk1"/>
                </a:solidFill>
                <a:latin typeface="Calibri"/>
                <a:ea typeface="Calibri"/>
                <a:cs typeface="Calibri"/>
                <a:sym typeface="Calibri"/>
              </a:rPr>
              <a:t>DOWNLOAD “EMPLOYEE DATA SET (ALL IN ONE)”.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rPr>
              <a:t>FEATURE COLLECTION: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EMPLOYEE ID, FIRST NAME, LAST NAME, BUSINESS UNIT, EMPLOYEE STATUS, EMPLOYEE TYPE, EMPLOYEE CLASSIFICATION TYPE, GENDER, PERFORMANCE SCORE, CURRENT EMPLOYEE RATING.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rPr>
              <a:t>DATA CLEANING: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sng"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2000"/>
              <a:buFont typeface="Calibri"/>
              <a:buAutoNum type="arabicParenR"/>
            </a:pPr>
            <a:r>
              <a:rPr lang="en-US" sz="2000" b="0" i="0" u="none" strike="noStrike" cap="none">
                <a:solidFill>
                  <a:schemeClr val="dk1"/>
                </a:solidFill>
                <a:latin typeface="Calibri"/>
                <a:ea typeface="Calibri"/>
                <a:cs typeface="Calibri"/>
                <a:sym typeface="Calibri"/>
              </a:rPr>
              <a:t>CONTITIONAL FORMATTING</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Calibri"/>
              <a:buAutoNum type="arabicParenR"/>
            </a:pPr>
            <a:r>
              <a:rPr lang="en-US" sz="2000" b="0" i="0" u="none" strike="noStrike" cap="none">
                <a:solidFill>
                  <a:schemeClr val="dk1"/>
                </a:solidFill>
                <a:latin typeface="Calibri"/>
                <a:ea typeface="Calibri"/>
                <a:cs typeface="Calibri"/>
                <a:sym typeface="Calibri"/>
              </a:rPr>
              <a:t>FILTER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8" name="Google Shape;208;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9" name="Google Shape;209;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12</a:t>
            </a:fld>
            <a:endParaRPr sz="1100" b="0" i="0" u="none" strike="noStrike" cap="none">
              <a:solidFill>
                <a:schemeClr val="dk1"/>
              </a:solidFill>
              <a:latin typeface="Trebuchet MS"/>
              <a:ea typeface="Trebuchet MS"/>
              <a:cs typeface="Trebuchet MS"/>
              <a:sym typeface="Trebuchet MS"/>
            </a:endParaRPr>
          </a:p>
        </p:txBody>
      </p:sp>
      <p:sp>
        <p:nvSpPr>
          <p:cNvPr id="210" name="Google Shape;210;p18"/>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211" name="Google Shape;211;p1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8"/>
          <p:cNvSpPr txBox="1"/>
          <p:nvPr/>
        </p:nvSpPr>
        <p:spPr>
          <a:xfrm>
            <a:off x="739775" y="1676400"/>
            <a:ext cx="7947024"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rPr>
              <a:t>PERFORMANCE LEVEL: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 GRADING THE EMPLOYEE RATING USING EXCEL FORMULA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rPr>
              <a:t>SUMMARY</a:t>
            </a:r>
            <a:r>
              <a:rPr lang="en-US" sz="20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  CREATING A PIVOT TABLE</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2)  FILTER T</a:t>
            </a:r>
            <a:r>
              <a:rPr lang="en-US" sz="1800" b="0" i="0" u="none" strike="noStrike" cap="none">
                <a:solidFill>
                  <a:schemeClr val="dk1"/>
                </a:solidFill>
                <a:latin typeface="Arial"/>
                <a:ea typeface="Arial"/>
                <a:cs typeface="Arial"/>
                <a:sym typeface="Arial"/>
              </a:rPr>
              <a:t>HE DATA</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3)  USING THE SLICER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4)  INSERT RECOMMENDED C</a:t>
            </a:r>
            <a:r>
              <a:rPr lang="en-US" sz="1800" b="0" i="0" u="none" strike="noStrike" cap="none">
                <a:solidFill>
                  <a:schemeClr val="dk1"/>
                </a:solidFill>
                <a:latin typeface="Arial"/>
                <a:ea typeface="Arial"/>
                <a:cs typeface="Arial"/>
                <a:sym typeface="Arial"/>
              </a:rPr>
              <a:t>HART</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1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20" name="Google Shape;220;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1" name="Google Shape;221;p19"/>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22" name="Google Shape;222;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13</a:t>
            </a:fld>
            <a:endParaRPr sz="1100" b="0" i="0" u="none" strike="noStrike" cap="none">
              <a:solidFill>
                <a:schemeClr val="dk1"/>
              </a:solidFill>
              <a:latin typeface="Trebuchet MS"/>
              <a:ea typeface="Trebuchet MS"/>
              <a:cs typeface="Trebuchet MS"/>
              <a:sym typeface="Trebuchet MS"/>
            </a:endParaRPr>
          </a:p>
        </p:txBody>
      </p:sp>
      <p:pic>
        <p:nvPicPr>
          <p:cNvPr id="223" name="Google Shape;223;p19"/>
          <p:cNvPicPr preferRelativeResize="0"/>
          <p:nvPr/>
        </p:nvPicPr>
        <p:blipFill rotWithShape="1">
          <a:blip r:embed="rId4">
            <a:alphaModFix/>
          </a:blip>
          <a:srcRect/>
          <a:stretch/>
        </p:blipFill>
        <p:spPr>
          <a:xfrm>
            <a:off x="990600" y="1371599"/>
            <a:ext cx="7239000" cy="4705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685800" y="332919"/>
            <a:ext cx="10681335" cy="75819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9" name="Google Shape;229;p20"/>
          <p:cNvSpPr/>
          <p:nvPr/>
        </p:nvSpPr>
        <p:spPr>
          <a:xfrm>
            <a:off x="457200" y="1588532"/>
            <a:ext cx="9296400" cy="452431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Performance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10"/>
          <p:cNvSpPr/>
          <p:nvPr/>
        </p:nvSpPr>
        <p:spPr>
          <a:xfrm>
            <a:off x="533400" y="2019300"/>
            <a:ext cx="7248525" cy="31085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11"/>
          <p:cNvSpPr txBox="1"/>
          <p:nvPr/>
        </p:nvSpPr>
        <p:spPr>
          <a:xfrm>
            <a:off x="990600" y="2133600"/>
            <a:ext cx="79248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D0D0D"/>
              </a:buClr>
              <a:buSzPts val="2400"/>
              <a:buFont typeface="Arial"/>
              <a:buChar char="•"/>
            </a:pPr>
            <a:r>
              <a:rPr lang="en-US" sz="2400" b="0" i="0" u="none" strike="noStrike" cap="none">
                <a:solidFill>
                  <a:srgbClr val="0D0D0D"/>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4" name="Google Shape;144;p11"/>
          <p:cNvSpPr txBox="1"/>
          <p:nvPr/>
        </p:nvSpPr>
        <p:spPr>
          <a:xfrm>
            <a:off x="457200" y="1930319"/>
            <a:ext cx="7542568"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sz="1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3" name="Google Shape;153;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5" name="Google Shape;155;p12"/>
          <p:cNvPicPr preferRelativeResize="0"/>
          <p:nvPr/>
        </p:nvPicPr>
        <p:blipFill rotWithShape="1">
          <a:blip r:embed="rId4">
            <a:alphaModFix/>
          </a:blip>
          <a:srcRect/>
          <a:stretch/>
        </p:blipFill>
        <p:spPr>
          <a:xfrm>
            <a:off x="304800" y="1695450"/>
            <a:ext cx="8000999" cy="420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7" name="Google Shape;167;p13"/>
          <p:cNvSpPr txBox="1"/>
          <p:nvPr/>
        </p:nvSpPr>
        <p:spPr>
          <a:xfrm>
            <a:off x="3048000" y="2361723"/>
            <a:ext cx="5105400"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CONDITIONAL FORMATING - MISSING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FILTER - REMOVE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FORMULA – PERFORMANCE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PIVOT – SUMMARY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GRAPH – DATA VISUALISATION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3" name="Google Shape;173;p14"/>
          <p:cNvSpPr txBox="1"/>
          <p:nvPr/>
        </p:nvSpPr>
        <p:spPr>
          <a:xfrm>
            <a:off x="457200" y="1447800"/>
            <a:ext cx="8382000" cy="48936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Downloaded the employee dataset from kaggle. They have totally 26 features in 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 get only 9 specified features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Employee ID:</a:t>
            </a:r>
            <a:r>
              <a:rPr lang="en-US" sz="2400" b="0" i="0" u="none" strike="noStrike" cap="none">
                <a:solidFill>
                  <a:schemeClr val="dk1"/>
                </a:solidFill>
                <a:latin typeface="Calibri"/>
                <a:ea typeface="Calibri"/>
                <a:cs typeface="Calibri"/>
                <a:sym typeface="Calibri"/>
              </a:rPr>
              <a:t> Unique identifier for each employee in the organization.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First Name:</a:t>
            </a:r>
            <a:r>
              <a:rPr lang="en-US" sz="2400" b="0" i="0" u="none" strike="noStrike" cap="none">
                <a:solidFill>
                  <a:schemeClr val="dk1"/>
                </a:solidFill>
                <a:latin typeface="Calibri"/>
                <a:ea typeface="Calibri"/>
                <a:cs typeface="Calibri"/>
                <a:sym typeface="Calibri"/>
              </a:rPr>
              <a:t> The first name of the employee.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Last Name:</a:t>
            </a:r>
            <a:r>
              <a:rPr lang="en-US" sz="2400" b="0" i="0" u="none" strike="noStrike" cap="none">
                <a:solidFill>
                  <a:schemeClr val="dk1"/>
                </a:solidFill>
                <a:latin typeface="Calibri"/>
                <a:ea typeface="Calibri"/>
                <a:cs typeface="Calibri"/>
                <a:sym typeface="Calibri"/>
              </a:rPr>
              <a:t> The last name of the employee.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Business Unit:</a:t>
            </a:r>
            <a:r>
              <a:rPr lang="en-US" sz="2400" b="0" i="0" u="none" strike="noStrike" cap="none">
                <a:solidFill>
                  <a:schemeClr val="dk1"/>
                </a:solidFill>
                <a:latin typeface="Calibri"/>
                <a:ea typeface="Calibri"/>
                <a:cs typeface="Calibri"/>
                <a:sym typeface="Calibri"/>
              </a:rPr>
              <a:t> The specific business unit or department to which the employee belongs.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Employee Status:</a:t>
            </a:r>
            <a:r>
              <a:rPr lang="en-US" sz="2400" b="0" i="0" u="none" strike="noStrike" cap="none">
                <a:solidFill>
                  <a:schemeClr val="dk1"/>
                </a:solidFill>
                <a:latin typeface="Calibri"/>
                <a:ea typeface="Calibri"/>
                <a:cs typeface="Calibri"/>
                <a:sym typeface="Calibri"/>
              </a:rPr>
              <a:t> The current employment status of the employee (e.g., Active, On Leave, Terminated).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Employee Type:</a:t>
            </a:r>
            <a:r>
              <a:rPr lang="en-US" sz="2400" b="0" i="0" u="none" strike="noStrike" cap="none">
                <a:solidFill>
                  <a:schemeClr val="dk1"/>
                </a:solidFill>
                <a:latin typeface="Calibri"/>
                <a:ea typeface="Calibri"/>
                <a:cs typeface="Calibri"/>
                <a:sym typeface="Calibri"/>
              </a:rPr>
              <a:t> The type of employment the employee has (e.g., Full-time, Part-time, Contract).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9" name="Google Shape;179;p15"/>
          <p:cNvSpPr txBox="1"/>
          <p:nvPr/>
        </p:nvSpPr>
        <p:spPr>
          <a:xfrm>
            <a:off x="755332" y="1600200"/>
            <a:ext cx="7017068" cy="452431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Employee Classification Type:</a:t>
            </a:r>
            <a:r>
              <a:rPr lang="en-US" sz="2400" b="0" i="0" u="none" strike="noStrike" cap="none">
                <a:solidFill>
                  <a:schemeClr val="dk1"/>
                </a:solidFill>
                <a:latin typeface="Calibri"/>
                <a:ea typeface="Calibri"/>
                <a:cs typeface="Calibri"/>
                <a:sym typeface="Calibri"/>
              </a:rPr>
              <a:t> The classification type of the employee (e.g., Exempt, Non-exempt).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Gender:</a:t>
            </a:r>
            <a:r>
              <a:rPr lang="en-US" sz="2400" b="0" i="0" u="none" strike="noStrike" cap="none">
                <a:solidFill>
                  <a:schemeClr val="dk1"/>
                </a:solidFill>
                <a:latin typeface="Calibri"/>
                <a:ea typeface="Calibri"/>
                <a:cs typeface="Calibri"/>
                <a:sym typeface="Calibri"/>
              </a:rPr>
              <a:t> A code representing the gender of the employee (e.g., M for Male, F for Female, N for Non-binary).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Performance Score:</a:t>
            </a:r>
            <a:r>
              <a:rPr lang="en-US" sz="2400" b="0" i="0" u="none" strike="noStrike" cap="none">
                <a:solidFill>
                  <a:schemeClr val="dk1"/>
                </a:solidFill>
                <a:latin typeface="Calibri"/>
                <a:ea typeface="Calibri"/>
                <a:cs typeface="Calibri"/>
                <a:sym typeface="Calibri"/>
              </a:rPr>
              <a:t> A score indicating the employee's performance level (e.g., Excellent, Satisfactory, Needs Improvement).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Calibri"/>
                <a:ea typeface="Calibri"/>
                <a:cs typeface="Calibri"/>
                <a:sym typeface="Calibri"/>
              </a:rPr>
              <a:t>Current Employee Rating:</a:t>
            </a:r>
            <a:r>
              <a:rPr lang="en-US" sz="2400" b="0" i="0" u="none" strike="noStrike" cap="none">
                <a:solidFill>
                  <a:schemeClr val="dk1"/>
                </a:solidFill>
                <a:latin typeface="Calibri"/>
                <a:ea typeface="Calibri"/>
                <a:cs typeface="Calibri"/>
                <a:sym typeface="Calibri"/>
              </a:rPr>
              <a:t> The current rating or evaluation of the employee's overall performance.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2024-08-30T07:00:43Z</dcterms:modified>
</cp:coreProperties>
</file>