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0D6"/>
    <a:srgbClr val="29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2405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7998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69020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5116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53686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8018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151268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5738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2174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03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2922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61808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842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991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1708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89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72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A46C7A4-63B4-4378-ADE8-2D56D7543F14}" type="datetimeFigureOut">
              <a:rPr lang="en-IN" smtClean="0"/>
              <a:t>11-09-2024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175832405"/>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619432" y="686388"/>
            <a:ext cx="8246533" cy="2558712"/>
          </a:xfrm>
        </p:spPr>
        <p:txBody>
          <a:bodyPr>
            <a:normAutofit/>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995501" y="3612901"/>
            <a:ext cx="9001462" cy="2866292"/>
          </a:xfrm>
        </p:spPr>
        <p:txBody>
          <a:bodyPr>
            <a:normAutofit/>
          </a:bodyPr>
          <a:lstStyle/>
          <a:p>
            <a:pPr algn="just"/>
            <a:r>
              <a:rPr lang="en-IN" sz="2400" b="1" dirty="0">
                <a:solidFill>
                  <a:schemeClr val="tx1"/>
                </a:solidFill>
              </a:rPr>
              <a:t>STUDENT NAME</a:t>
            </a:r>
            <a:r>
              <a:rPr lang="en-GB" sz="2400" b="1" dirty="0">
                <a:solidFill>
                  <a:schemeClr val="tx1"/>
                </a:solidFill>
              </a:rPr>
              <a:t>: </a:t>
            </a:r>
            <a:r>
              <a:rPr lang="en-GB" sz="2400" b="1" dirty="0">
                <a:solidFill>
                  <a:schemeClr val="accent2"/>
                </a:solidFill>
              </a:rPr>
              <a:t>Pavithra.w</a:t>
            </a:r>
            <a:endParaRPr lang="en-IN" sz="2400" dirty="0">
              <a:solidFill>
                <a:schemeClr val="accent2"/>
              </a:solidFill>
            </a:endParaRPr>
          </a:p>
          <a:p>
            <a:pPr algn="just"/>
            <a:r>
              <a:rPr lang="en-IN" sz="2400" b="1" dirty="0">
                <a:solidFill>
                  <a:schemeClr val="tx1"/>
                </a:solidFill>
              </a:rPr>
              <a:t>REGISTER NO</a:t>
            </a:r>
            <a:r>
              <a:rPr lang="en-IN" sz="2400" dirty="0"/>
              <a:t>:31</a:t>
            </a:r>
            <a:r>
              <a:rPr lang="en-GB" sz="2400" dirty="0"/>
              <a:t>2212406</a:t>
            </a:r>
            <a:endParaRPr lang="en-IN" sz="2400" b="1" dirty="0">
              <a:solidFill>
                <a:schemeClr val="tx1"/>
              </a:solidFill>
            </a:endParaRPr>
          </a:p>
          <a:p>
            <a:pPr algn="just"/>
            <a:endParaRPr lang="en-IN" sz="2400" dirty="0">
              <a:solidFill>
                <a:srgbClr val="8AD0D6"/>
              </a:solidFill>
            </a:endParaRPr>
          </a:p>
          <a:p>
            <a:pPr algn="just"/>
            <a:r>
              <a:rPr lang="en-IN" sz="2400" b="1" dirty="0">
                <a:solidFill>
                  <a:schemeClr val="tx1"/>
                </a:solidFill>
              </a:rPr>
              <a:t>DEPARTMENT</a:t>
            </a:r>
            <a:r>
              <a:rPr lang="en-IN" sz="2400" dirty="0"/>
              <a:t>: b.co</a:t>
            </a:r>
            <a:r>
              <a:rPr lang="en-GB" sz="2400" dirty="0"/>
              <a:t>m(banking management </a:t>
            </a:r>
            <a:r>
              <a:rPr lang="en-IN" sz="2400" dirty="0"/>
              <a:t>)</a:t>
            </a:r>
          </a:p>
          <a:p>
            <a:pPr algn="just"/>
            <a:r>
              <a:rPr lang="en-IN" sz="2400" b="1" dirty="0">
                <a:solidFill>
                  <a:schemeClr val="tx1"/>
                </a:solidFill>
              </a:rPr>
              <a:t>COLLEGE</a:t>
            </a:r>
            <a:r>
              <a:rPr lang="en-IN" sz="2400" dirty="0"/>
              <a:t>: Shree </a:t>
            </a:r>
            <a:r>
              <a:rPr lang="en-IN" sz="2400" dirty="0" err="1"/>
              <a:t>Muthukumaraswamy</a:t>
            </a:r>
            <a:r>
              <a:rPr lang="en-IN" sz="2400" dirty="0"/>
              <a:t> college </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96644" y="691529"/>
            <a:ext cx="10952689"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7" name="Content Placeholder 6">
            <a:extLst>
              <a:ext uri="{FF2B5EF4-FFF2-40B4-BE49-F238E27FC236}">
                <a16:creationId xmlns:a16="http://schemas.microsoft.com/office/drawing/2014/main" id="{B5E8A8B8-FBFD-2F71-3F63-4A0DD70EAD4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34530" y="2603500"/>
            <a:ext cx="6667252" cy="3416300"/>
          </a:xfrm>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fontScale="92500" lnSpcReduction="100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1026" name="Picture 2">
            <a:extLst>
              <a:ext uri="{FF2B5EF4-FFF2-40B4-BE49-F238E27FC236}">
                <a16:creationId xmlns:a16="http://schemas.microsoft.com/office/drawing/2014/main" id="{24CC91F5-95B1-1654-0EA9-8BF7DA9EF66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233" y="1853248"/>
            <a:ext cx="6713219" cy="419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397</Words>
  <Application>Microsoft Office PowerPoint</Application>
  <PresentationFormat>Widescreen</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deesaru123@gmail.com</cp:lastModifiedBy>
  <cp:revision>9</cp:revision>
  <dcterms:created xsi:type="dcterms:W3CDTF">2024-08-27T07:15:37Z</dcterms:created>
  <dcterms:modified xsi:type="dcterms:W3CDTF">2024-09-11T04:49:32Z</dcterms:modified>
</cp:coreProperties>
</file>