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37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0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Using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Perform customer segmentation using clustering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Understand customer behavior based on spending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Provide actionable insights for marketing and sales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Data contains demographic and spending information of mall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Features include </a:t>
            </a:r>
            <a:r>
              <a:rPr dirty="0" err="1"/>
              <a:t>CustomerID</a:t>
            </a:r>
            <a:r>
              <a:rPr dirty="0"/>
              <a:t>, Genre (Gender), Age, Annual Income (k$), and Spending Score (1-100).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Data is used to identify distinct customer segments.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Checked for missing values and verified data consistency.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Applied Label Encoding to convert categorical values (Gender).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Dropped </a:t>
            </a:r>
            <a:r>
              <a:rPr dirty="0" err="1"/>
              <a:t>CustomerID</a:t>
            </a:r>
            <a:r>
              <a:rPr dirty="0"/>
              <a:t> column as it has no predictive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Applied </a:t>
            </a:r>
            <a:r>
              <a:rPr dirty="0" err="1"/>
              <a:t>StandardScaler</a:t>
            </a:r>
            <a:r>
              <a:rPr dirty="0"/>
              <a:t> to normalize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Selected features using variance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Variance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useful for clustering. IDs provide no meaningful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Annual Income (k$)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variance suggests wide income distribution. Important for clustering.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Spending Score (1-100)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variance indicates spending behavior variations. Valuable for segmentation.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variance. May be useful depending on the use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 variance. Suggests gender balance or limited impact on clustering.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and Parameter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Applied three clustering algorithms: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K-Means: Optimal cluster detection using the Elbow method.</a:t>
            </a: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DBSCAN: Density-based clustering to detect outliers.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Clustering: Hierarchical clustering with dendrogram visualization.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Parameter tuning was performed using Grid 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290055" cy="311778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Evaluated model performance using three metrics:</a:t>
            </a:r>
          </a:p>
          <a:p>
            <a:r>
              <a:rPr dirty="0"/>
              <a:t>- </a:t>
            </a:r>
            <a:r>
              <a:rPr b="1" dirty="0"/>
              <a:t>Silhouette Score: </a:t>
            </a:r>
            <a:r>
              <a:rPr dirty="0"/>
              <a:t>Measures how well-separated the clusters are.</a:t>
            </a:r>
          </a:p>
          <a:p>
            <a:r>
              <a:rPr dirty="0"/>
              <a:t>- </a:t>
            </a:r>
            <a:r>
              <a:rPr b="1" dirty="0"/>
              <a:t>Davies-Bouldin Score: </a:t>
            </a:r>
            <a:r>
              <a:rPr dirty="0"/>
              <a:t>Lower values indicate better clustering.</a:t>
            </a:r>
          </a:p>
          <a:p>
            <a:r>
              <a:rPr dirty="0"/>
              <a:t>- </a:t>
            </a:r>
            <a:r>
              <a:rPr b="1" dirty="0" err="1"/>
              <a:t>Calinski-Harabasz</a:t>
            </a:r>
            <a:r>
              <a:rPr b="1" dirty="0"/>
              <a:t> Score: </a:t>
            </a:r>
            <a:r>
              <a:rPr dirty="0"/>
              <a:t>Higher values suggest dense and well-separated clusters.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Agglomerative Clustering achieved the best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Formed distinct clusters, providing clearer segmentation.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Business can tailor marketing strategies based on identified customer segments.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10" y="2222938"/>
            <a:ext cx="7514241" cy="4086422"/>
          </a:xfrm>
        </p:spPr>
        <p:txBody>
          <a:bodyPr/>
          <a:lstStyle/>
          <a:p>
            <a:r>
              <a:rPr dirty="0"/>
              <a:t>Deploy the best-performing clustering model.</a:t>
            </a:r>
          </a:p>
          <a:p>
            <a:r>
              <a:rPr lang="en-US" dirty="0"/>
              <a:t>I</a:t>
            </a:r>
            <a:r>
              <a:rPr dirty="0"/>
              <a:t>ntegrate into a customer management system.</a:t>
            </a:r>
          </a:p>
          <a:p>
            <a:r>
              <a:rPr dirty="0"/>
              <a:t>Continuously monitor and evaluate performance using updated data.</a:t>
            </a:r>
          </a:p>
          <a:p>
            <a:r>
              <a:rPr dirty="0"/>
              <a:t>Refine clusters based on changing customer behavior.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362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Customer Segmentation Using Clustering</vt:lpstr>
      <vt:lpstr>Business Insight</vt:lpstr>
      <vt:lpstr>Data Overview</vt:lpstr>
      <vt:lpstr>Data Preprocessing</vt:lpstr>
      <vt:lpstr>Feature Variance Analysis</vt:lpstr>
      <vt:lpstr>Algorithms and Parameter Grid</vt:lpstr>
      <vt:lpstr>Model Evaluation</vt:lpstr>
      <vt:lpstr>Model Performance</vt:lpstr>
      <vt:lpstr>Deployment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9</cp:revision>
  <dcterms:created xsi:type="dcterms:W3CDTF">2013-01-27T09:14:16Z</dcterms:created>
  <dcterms:modified xsi:type="dcterms:W3CDTF">2025-03-28T05:15:23Z</dcterms:modified>
  <cp:category/>
</cp:coreProperties>
</file>