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6A56-71CE-4600-84BD-113F76BADDD3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4B9-B4D7-42FA-A8D3-F5368A021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15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6A56-71CE-4600-84BD-113F76BADDD3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4B9-B4D7-42FA-A8D3-F5368A021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96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6A56-71CE-4600-84BD-113F76BADDD3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4B9-B4D7-42FA-A8D3-F5368A021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417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6A56-71CE-4600-84BD-113F76BADDD3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4B9-B4D7-42FA-A8D3-F5368A021B5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7232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6A56-71CE-4600-84BD-113F76BADDD3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4B9-B4D7-42FA-A8D3-F5368A021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899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6A56-71CE-4600-84BD-113F76BADDD3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4B9-B4D7-42FA-A8D3-F5368A021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235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6A56-71CE-4600-84BD-113F76BADDD3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4B9-B4D7-42FA-A8D3-F5368A021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700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6A56-71CE-4600-84BD-113F76BADDD3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4B9-B4D7-42FA-A8D3-F5368A021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985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6A56-71CE-4600-84BD-113F76BADDD3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4B9-B4D7-42FA-A8D3-F5368A021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98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6A56-71CE-4600-84BD-113F76BADDD3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4B9-B4D7-42FA-A8D3-F5368A021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51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6A56-71CE-4600-84BD-113F76BADDD3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4B9-B4D7-42FA-A8D3-F5368A021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23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6A56-71CE-4600-84BD-113F76BADDD3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4B9-B4D7-42FA-A8D3-F5368A021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75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6A56-71CE-4600-84BD-113F76BADDD3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4B9-B4D7-42FA-A8D3-F5368A021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27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6A56-71CE-4600-84BD-113F76BADDD3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4B9-B4D7-42FA-A8D3-F5368A021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97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6A56-71CE-4600-84BD-113F76BADDD3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4B9-B4D7-42FA-A8D3-F5368A021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80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6A56-71CE-4600-84BD-113F76BADDD3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4B9-B4D7-42FA-A8D3-F5368A021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42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6A56-71CE-4600-84BD-113F76BADDD3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4B9-B4D7-42FA-A8D3-F5368A021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53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9856A56-71CE-4600-84BD-113F76BADDD3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36284B9-B4D7-42FA-A8D3-F5368A021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965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649F-A3E9-AA26-D397-8AE1811B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5 Clustering Algorithm</a:t>
            </a:r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3A6CB56-5F4A-4F11-3E2E-5762A9AA2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393574" cy="487014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K-Means Clustering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Type: Partitioning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Case: Customer segmentation, recommendation systems, image compression.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Used in Real-Time: Efficient for large datasets and easy to interpret.</a:t>
            </a:r>
          </a:p>
          <a:p>
            <a:pPr>
              <a:lnSpc>
                <a:spcPct val="100000"/>
              </a:lnSpc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Evaluation Metrics: Silhouette Score, Davies-Bouldin Index,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Calinski-Harabasz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Score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DBSCAN (Density-Based Spatial Clustering of Applications with Noise)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Type: Density-Based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Case: Fraud detection, anomaly detection in network security, geographic data analysis.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Used in Real-Time: Effectively identifies outliers and clusters of arbitrary shapes.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Evaluation Metrics: Silhouette Score, Adjusted Rand Index, Homogeneity Score.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71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B12D27E-B3A8-0E3F-52C4-C1F37593ACF3}"/>
              </a:ext>
            </a:extLst>
          </p:cNvPr>
          <p:cNvSpPr txBox="1"/>
          <p:nvPr/>
        </p:nvSpPr>
        <p:spPr>
          <a:xfrm>
            <a:off x="570271" y="599768"/>
            <a:ext cx="11425083" cy="6309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Hierarchical Clustering (Agglomerative and Divisive)</a:t>
            </a:r>
          </a:p>
          <a:p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Type: Hierarchical</a:t>
            </a:r>
          </a:p>
          <a:p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Case: Social network analysis, document clustering, gene expression data analysis.</a:t>
            </a:r>
          </a:p>
          <a:p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Used in Real-Time: Provides a dendrogram for better visualization and interpretability.</a:t>
            </a:r>
          </a:p>
          <a:p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Evaluation Metrics: </a:t>
            </a:r>
            <a:r>
              <a:rPr lang="fr-F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Cophenetic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Coefficient, Silhouette Score, Dunn Index.</a:t>
            </a:r>
          </a:p>
          <a:p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 Shift</a:t>
            </a:r>
          </a:p>
          <a:p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Type: Density-Based</a:t>
            </a:r>
          </a:p>
          <a:p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Case: Object tracking in video surveillance, image segmentation, satellite image analysis.</a:t>
            </a:r>
          </a:p>
          <a:p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Used in Real-Time: Adapts to the number of clusters without requiring it as an input.</a:t>
            </a:r>
          </a:p>
          <a:p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Evaluation Metrics: </a:t>
            </a:r>
            <a:r>
              <a:rPr lang="en-US" sz="1600" dirty="0"/>
              <a:t>Silhouette Score, Davies-Bouldin Index, Adjusted Rand Index.</a:t>
            </a:r>
          </a:p>
          <a:p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854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718E93-666B-A356-767F-276E85789DF0}"/>
              </a:ext>
            </a:extLst>
          </p:cNvPr>
          <p:cNvSpPr txBox="1"/>
          <p:nvPr/>
        </p:nvSpPr>
        <p:spPr>
          <a:xfrm>
            <a:off x="619432" y="835741"/>
            <a:ext cx="10599174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Gaussian Mixture Model (GMM)</a:t>
            </a:r>
          </a:p>
          <a:p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Type: Model-Based</a:t>
            </a:r>
          </a:p>
          <a:p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Case: Image segmentation, speaker recognition, financial fraud detection.</a:t>
            </a:r>
          </a:p>
          <a:p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Used in Real-Time: Suitable for clustering data with overlapping distributions using probabilistic assignments.</a:t>
            </a:r>
          </a:p>
          <a:p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Evaluation Metrics:</a:t>
            </a: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Silhouette Score,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Bayesian Information Criterion (BIC)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54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32012C-111C-BBDC-5CC9-0AA9D2922CA3}"/>
              </a:ext>
            </a:extLst>
          </p:cNvPr>
          <p:cNvSpPr txBox="1"/>
          <p:nvPr/>
        </p:nvSpPr>
        <p:spPr>
          <a:xfrm>
            <a:off x="157317" y="216310"/>
            <a:ext cx="11838038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				</a:t>
            </a:r>
            <a:r>
              <a:rPr lang="en-US" sz="2800" b="1" dirty="0"/>
              <a:t>Evaluation Metrics in Unsupervised Learning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Evaluate how well clusters are formed within themselves and how distinct they are from other clusters.</a:t>
            </a:r>
          </a:p>
          <a:p>
            <a:pPr>
              <a:buNone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Silhouette Score</a:t>
            </a:r>
            <a:endParaRPr lang="en-US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to Check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How similar data points are within a cluster vs. other clusters.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 Interpretation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Excellent clustering (Good performance)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Poor clustering (Bad performance)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to Use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When clusters are well-separated.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b="1" dirty="0" err="1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Calinski-Harabasz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Score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to Check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Cluster separation and compactness.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 Interpretation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Higher Score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Better clustering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to Use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When evaluating cluster quality with large datasets.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Davies-Bouldin Score</a:t>
            </a:r>
            <a:endParaRPr lang="en-US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to Check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How similar one cluster is to its nearest cluster.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 Interpretation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Ideal clustering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Higher Score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Poor clustering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to Use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When clusters are not clearly separated.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9417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44</TotalTime>
  <Words>408</Words>
  <Application>Microsoft Office PowerPoint</Application>
  <PresentationFormat>Widescreen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Corbel</vt:lpstr>
      <vt:lpstr>Depth</vt:lpstr>
      <vt:lpstr>Top 5 Clustering Algorithm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suresh R</dc:creator>
  <cp:lastModifiedBy>suresh R</cp:lastModifiedBy>
  <cp:revision>14</cp:revision>
  <dcterms:created xsi:type="dcterms:W3CDTF">2025-03-23T10:43:23Z</dcterms:created>
  <dcterms:modified xsi:type="dcterms:W3CDTF">2025-03-28T11:13:43Z</dcterms:modified>
</cp:coreProperties>
</file>