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7" r:id="rId1"/>
  </p:sldMasterIdLst>
  <p:sldIdLst>
    <p:sldId id="256" r:id="rId2"/>
    <p:sldId id="266" r:id="rId3"/>
    <p:sldId id="269" r:id="rId4"/>
    <p:sldId id="257" r:id="rId5"/>
    <p:sldId id="258" r:id="rId6"/>
    <p:sldId id="259" r:id="rId7"/>
    <p:sldId id="260" r:id="rId8"/>
    <p:sldId id="262" r:id="rId9"/>
    <p:sldId id="270" r:id="rId10"/>
    <p:sldId id="271" r:id="rId11"/>
    <p:sldId id="272" r:id="rId12"/>
    <p:sldId id="263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D300EB-3DA9-4B00-8315-F09C6EBCD4E7}" v="39" dt="2025-03-29T12:56:51.3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esh R" userId="072a7de74349b55d" providerId="LiveId" clId="{19D300EB-3DA9-4B00-8315-F09C6EBCD4E7}"/>
    <pc:docChg chg="undo custSel addSld delSld modSld sldOrd modMainMaster">
      <pc:chgData name="suresh R" userId="072a7de74349b55d" providerId="LiveId" clId="{19D300EB-3DA9-4B00-8315-F09C6EBCD4E7}" dt="2025-03-29T13:49:54.781" v="1029" actId="255"/>
      <pc:docMkLst>
        <pc:docMk/>
      </pc:docMkLst>
      <pc:sldChg chg="modSp mod">
        <pc:chgData name="suresh R" userId="072a7de74349b55d" providerId="LiveId" clId="{19D300EB-3DA9-4B00-8315-F09C6EBCD4E7}" dt="2025-03-29T13:46:24.443" v="1001" actId="255"/>
        <pc:sldMkLst>
          <pc:docMk/>
          <pc:sldMk cId="0" sldId="256"/>
        </pc:sldMkLst>
        <pc:spChg chg="mod">
          <ac:chgData name="suresh R" userId="072a7de74349b55d" providerId="LiveId" clId="{19D300EB-3DA9-4B00-8315-F09C6EBCD4E7}" dt="2025-03-29T13:46:24.443" v="1001" actId="255"/>
          <ac:spMkLst>
            <pc:docMk/>
            <pc:sldMk cId="0" sldId="256"/>
            <ac:spMk id="2" creationId="{00000000-0000-0000-0000-000000000000}"/>
          </ac:spMkLst>
        </pc:spChg>
        <pc:spChg chg="mod">
          <ac:chgData name="suresh R" userId="072a7de74349b55d" providerId="LiveId" clId="{19D300EB-3DA9-4B00-8315-F09C6EBCD4E7}" dt="2025-03-29T12:55:56.396" v="834" actId="27636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suresh R" userId="072a7de74349b55d" providerId="LiveId" clId="{19D300EB-3DA9-4B00-8315-F09C6EBCD4E7}" dt="2025-03-29T13:47:24.092" v="1005" actId="14100"/>
        <pc:sldMkLst>
          <pc:docMk/>
          <pc:sldMk cId="0" sldId="257"/>
        </pc:sldMkLst>
        <pc:spChg chg="mod">
          <ac:chgData name="suresh R" userId="072a7de74349b55d" providerId="LiveId" clId="{19D300EB-3DA9-4B00-8315-F09C6EBCD4E7}" dt="2025-03-29T13:46:51.022" v="1003" actId="255"/>
          <ac:spMkLst>
            <pc:docMk/>
            <pc:sldMk cId="0" sldId="257"/>
            <ac:spMk id="2" creationId="{00000000-0000-0000-0000-000000000000}"/>
          </ac:spMkLst>
        </pc:spChg>
        <pc:spChg chg="mod">
          <ac:chgData name="suresh R" userId="072a7de74349b55d" providerId="LiveId" clId="{19D300EB-3DA9-4B00-8315-F09C6EBCD4E7}" dt="2025-03-29T13:47:24.092" v="1005" actId="14100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suresh R" userId="072a7de74349b55d" providerId="LiveId" clId="{19D300EB-3DA9-4B00-8315-F09C6EBCD4E7}" dt="2025-03-29T13:47:00.707" v="1004" actId="122"/>
        <pc:sldMkLst>
          <pc:docMk/>
          <pc:sldMk cId="0" sldId="258"/>
        </pc:sldMkLst>
        <pc:spChg chg="mod">
          <ac:chgData name="suresh R" userId="072a7de74349b55d" providerId="LiveId" clId="{19D300EB-3DA9-4B00-8315-F09C6EBCD4E7}" dt="2025-03-29T13:47:00.707" v="1004" actId="122"/>
          <ac:spMkLst>
            <pc:docMk/>
            <pc:sldMk cId="0" sldId="258"/>
            <ac:spMk id="2" creationId="{00000000-0000-0000-0000-000000000000}"/>
          </ac:spMkLst>
        </pc:spChg>
        <pc:spChg chg="mod">
          <ac:chgData name="suresh R" userId="072a7de74349b55d" providerId="LiveId" clId="{19D300EB-3DA9-4B00-8315-F09C6EBCD4E7}" dt="2025-03-29T12:58:59.508" v="856" actId="113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suresh R" userId="072a7de74349b55d" providerId="LiveId" clId="{19D300EB-3DA9-4B00-8315-F09C6EBCD4E7}" dt="2025-03-29T13:48:02.171" v="1010" actId="122"/>
        <pc:sldMkLst>
          <pc:docMk/>
          <pc:sldMk cId="0" sldId="259"/>
        </pc:sldMkLst>
        <pc:spChg chg="mod">
          <ac:chgData name="suresh R" userId="072a7de74349b55d" providerId="LiveId" clId="{19D300EB-3DA9-4B00-8315-F09C6EBCD4E7}" dt="2025-03-29T13:48:02.171" v="1010" actId="122"/>
          <ac:spMkLst>
            <pc:docMk/>
            <pc:sldMk cId="0" sldId="259"/>
            <ac:spMk id="2" creationId="{00000000-0000-0000-0000-000000000000}"/>
          </ac:spMkLst>
        </pc:spChg>
        <pc:spChg chg="mod">
          <ac:chgData name="suresh R" userId="072a7de74349b55d" providerId="LiveId" clId="{19D300EB-3DA9-4B00-8315-F09C6EBCD4E7}" dt="2025-03-29T13:00:33.359" v="876" actId="20577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suresh R" userId="072a7de74349b55d" providerId="LiveId" clId="{19D300EB-3DA9-4B00-8315-F09C6EBCD4E7}" dt="2025-03-29T13:48:21.149" v="1011" actId="122"/>
        <pc:sldMkLst>
          <pc:docMk/>
          <pc:sldMk cId="0" sldId="260"/>
        </pc:sldMkLst>
        <pc:spChg chg="mod">
          <ac:chgData name="suresh R" userId="072a7de74349b55d" providerId="LiveId" clId="{19D300EB-3DA9-4B00-8315-F09C6EBCD4E7}" dt="2025-03-29T13:48:21.149" v="1011" actId="122"/>
          <ac:spMkLst>
            <pc:docMk/>
            <pc:sldMk cId="0" sldId="260"/>
            <ac:spMk id="2" creationId="{00000000-0000-0000-0000-000000000000}"/>
          </ac:spMkLst>
        </pc:spChg>
        <pc:spChg chg="mod">
          <ac:chgData name="suresh R" userId="072a7de74349b55d" providerId="LiveId" clId="{19D300EB-3DA9-4B00-8315-F09C6EBCD4E7}" dt="2025-03-29T13:02:44.893" v="898" actId="5793"/>
          <ac:spMkLst>
            <pc:docMk/>
            <pc:sldMk cId="0" sldId="260"/>
            <ac:spMk id="3" creationId="{00000000-0000-0000-0000-000000000000}"/>
          </ac:spMkLst>
        </pc:spChg>
      </pc:sldChg>
      <pc:sldChg chg="modSp del mod">
        <pc:chgData name="suresh R" userId="072a7de74349b55d" providerId="LiveId" clId="{19D300EB-3DA9-4B00-8315-F09C6EBCD4E7}" dt="2025-03-26T12:30:34.882" v="520" actId="2696"/>
        <pc:sldMkLst>
          <pc:docMk/>
          <pc:sldMk cId="0" sldId="261"/>
        </pc:sldMkLst>
      </pc:sldChg>
      <pc:sldChg chg="modSp mod">
        <pc:chgData name="suresh R" userId="072a7de74349b55d" providerId="LiveId" clId="{19D300EB-3DA9-4B00-8315-F09C6EBCD4E7}" dt="2025-03-29T13:48:29.185" v="1012" actId="122"/>
        <pc:sldMkLst>
          <pc:docMk/>
          <pc:sldMk cId="0" sldId="262"/>
        </pc:sldMkLst>
        <pc:spChg chg="mod">
          <ac:chgData name="suresh R" userId="072a7de74349b55d" providerId="LiveId" clId="{19D300EB-3DA9-4B00-8315-F09C6EBCD4E7}" dt="2025-03-29T13:48:29.185" v="1012" actId="122"/>
          <ac:spMkLst>
            <pc:docMk/>
            <pc:sldMk cId="0" sldId="262"/>
            <ac:spMk id="2" creationId="{00000000-0000-0000-0000-000000000000}"/>
          </ac:spMkLst>
        </pc:spChg>
        <pc:spChg chg="mod">
          <ac:chgData name="suresh R" userId="072a7de74349b55d" providerId="LiveId" clId="{19D300EB-3DA9-4B00-8315-F09C6EBCD4E7}" dt="2025-03-29T13:03:42.312" v="921" actId="115"/>
          <ac:spMkLst>
            <pc:docMk/>
            <pc:sldMk cId="0" sldId="262"/>
            <ac:spMk id="3" creationId="{00000000-0000-0000-0000-000000000000}"/>
          </ac:spMkLst>
        </pc:spChg>
      </pc:sldChg>
      <pc:sldChg chg="modSp mod">
        <pc:chgData name="suresh R" userId="072a7de74349b55d" providerId="LiveId" clId="{19D300EB-3DA9-4B00-8315-F09C6EBCD4E7}" dt="2025-03-29T13:49:12.984" v="1020" actId="122"/>
        <pc:sldMkLst>
          <pc:docMk/>
          <pc:sldMk cId="0" sldId="263"/>
        </pc:sldMkLst>
        <pc:spChg chg="mod">
          <ac:chgData name="suresh R" userId="072a7de74349b55d" providerId="LiveId" clId="{19D300EB-3DA9-4B00-8315-F09C6EBCD4E7}" dt="2025-03-29T13:49:12.984" v="1020" actId="122"/>
          <ac:spMkLst>
            <pc:docMk/>
            <pc:sldMk cId="0" sldId="263"/>
            <ac:spMk id="2" creationId="{00000000-0000-0000-0000-000000000000}"/>
          </ac:spMkLst>
        </pc:spChg>
        <pc:spChg chg="mod">
          <ac:chgData name="suresh R" userId="072a7de74349b55d" providerId="LiveId" clId="{19D300EB-3DA9-4B00-8315-F09C6EBCD4E7}" dt="2025-03-29T13:08:10.357" v="972" actId="255"/>
          <ac:spMkLst>
            <pc:docMk/>
            <pc:sldMk cId="0" sldId="263"/>
            <ac:spMk id="3" creationId="{00000000-0000-0000-0000-000000000000}"/>
          </ac:spMkLst>
        </pc:spChg>
      </pc:sldChg>
      <pc:sldChg chg="modSp mod">
        <pc:chgData name="suresh R" userId="072a7de74349b55d" providerId="LiveId" clId="{19D300EB-3DA9-4B00-8315-F09C6EBCD4E7}" dt="2025-03-29T13:49:28.461" v="1024" actId="122"/>
        <pc:sldMkLst>
          <pc:docMk/>
          <pc:sldMk cId="0" sldId="264"/>
        </pc:sldMkLst>
        <pc:spChg chg="mod">
          <ac:chgData name="suresh R" userId="072a7de74349b55d" providerId="LiveId" clId="{19D300EB-3DA9-4B00-8315-F09C6EBCD4E7}" dt="2025-03-29T13:49:28.461" v="1024" actId="122"/>
          <ac:spMkLst>
            <pc:docMk/>
            <pc:sldMk cId="0" sldId="264"/>
            <ac:spMk id="2" creationId="{00000000-0000-0000-0000-000000000000}"/>
          </ac:spMkLst>
        </pc:spChg>
        <pc:spChg chg="mod">
          <ac:chgData name="suresh R" userId="072a7de74349b55d" providerId="LiveId" clId="{19D300EB-3DA9-4B00-8315-F09C6EBCD4E7}" dt="2025-03-29T13:08:51.748" v="983" actId="2710"/>
          <ac:spMkLst>
            <pc:docMk/>
            <pc:sldMk cId="0" sldId="264"/>
            <ac:spMk id="3" creationId="{00000000-0000-0000-0000-000000000000}"/>
          </ac:spMkLst>
        </pc:spChg>
      </pc:sldChg>
      <pc:sldChg chg="modSp mod">
        <pc:chgData name="suresh R" userId="072a7de74349b55d" providerId="LiveId" clId="{19D300EB-3DA9-4B00-8315-F09C6EBCD4E7}" dt="2025-03-29T13:49:54.781" v="1029" actId="255"/>
        <pc:sldMkLst>
          <pc:docMk/>
          <pc:sldMk cId="0" sldId="265"/>
        </pc:sldMkLst>
        <pc:spChg chg="mod">
          <ac:chgData name="suresh R" userId="072a7de74349b55d" providerId="LiveId" clId="{19D300EB-3DA9-4B00-8315-F09C6EBCD4E7}" dt="2025-03-29T13:49:43.694" v="1027" actId="122"/>
          <ac:spMkLst>
            <pc:docMk/>
            <pc:sldMk cId="0" sldId="265"/>
            <ac:spMk id="2" creationId="{00000000-0000-0000-0000-000000000000}"/>
          </ac:spMkLst>
        </pc:spChg>
        <pc:spChg chg="mod">
          <ac:chgData name="suresh R" userId="072a7de74349b55d" providerId="LiveId" clId="{19D300EB-3DA9-4B00-8315-F09C6EBCD4E7}" dt="2025-03-29T13:49:54.781" v="1029" actId="255"/>
          <ac:spMkLst>
            <pc:docMk/>
            <pc:sldMk cId="0" sldId="265"/>
            <ac:spMk id="3" creationId="{00000000-0000-0000-0000-000000000000}"/>
          </ac:spMkLst>
        </pc:spChg>
      </pc:sldChg>
      <pc:sldChg chg="modSp mod">
        <pc:chgData name="suresh R" userId="072a7de74349b55d" providerId="LiveId" clId="{19D300EB-3DA9-4B00-8315-F09C6EBCD4E7}" dt="2025-03-29T13:45:51.847" v="998" actId="122"/>
        <pc:sldMkLst>
          <pc:docMk/>
          <pc:sldMk cId="2876351118" sldId="266"/>
        </pc:sldMkLst>
        <pc:spChg chg="mod">
          <ac:chgData name="suresh R" userId="072a7de74349b55d" providerId="LiveId" clId="{19D300EB-3DA9-4B00-8315-F09C6EBCD4E7}" dt="2025-03-29T13:45:51.847" v="998" actId="122"/>
          <ac:spMkLst>
            <pc:docMk/>
            <pc:sldMk cId="2876351118" sldId="266"/>
            <ac:spMk id="2" creationId="{82AA5B0F-8F00-0F85-5089-C6636A0A791B}"/>
          </ac:spMkLst>
        </pc:spChg>
        <pc:spChg chg="mod">
          <ac:chgData name="suresh R" userId="072a7de74349b55d" providerId="LiveId" clId="{19D300EB-3DA9-4B00-8315-F09C6EBCD4E7}" dt="2025-03-29T12:56:51.362" v="838" actId="14100"/>
          <ac:spMkLst>
            <pc:docMk/>
            <pc:sldMk cId="2876351118" sldId="266"/>
            <ac:spMk id="6" creationId="{945AED93-ABDB-E94E-8A7C-7910A029F0C7}"/>
          </ac:spMkLst>
        </pc:spChg>
      </pc:sldChg>
      <pc:sldChg chg="del">
        <pc:chgData name="suresh R" userId="072a7de74349b55d" providerId="LiveId" clId="{19D300EB-3DA9-4B00-8315-F09C6EBCD4E7}" dt="2025-03-26T12:09:12.501" v="328" actId="47"/>
        <pc:sldMkLst>
          <pc:docMk/>
          <pc:sldMk cId="1987074453" sldId="268"/>
        </pc:sldMkLst>
      </pc:sldChg>
      <pc:sldChg chg="addSp delSp modSp new mod modClrScheme chgLayout">
        <pc:chgData name="suresh R" userId="072a7de74349b55d" providerId="LiveId" clId="{19D300EB-3DA9-4B00-8315-F09C6EBCD4E7}" dt="2025-03-29T12:57:05.529" v="841" actId="14100"/>
        <pc:sldMkLst>
          <pc:docMk/>
          <pc:sldMk cId="1845305717" sldId="269"/>
        </pc:sldMkLst>
        <pc:spChg chg="add mod">
          <ac:chgData name="suresh R" userId="072a7de74349b55d" providerId="LiveId" clId="{19D300EB-3DA9-4B00-8315-F09C6EBCD4E7}" dt="2025-03-29T12:57:05.529" v="841" actId="14100"/>
          <ac:spMkLst>
            <pc:docMk/>
            <pc:sldMk cId="1845305717" sldId="269"/>
            <ac:spMk id="4" creationId="{8080582F-1F8D-CAD7-FF00-B37448EF49BF}"/>
          </ac:spMkLst>
        </pc:spChg>
      </pc:sldChg>
      <pc:sldChg chg="delSp modSp new mod ord modClrScheme chgLayout">
        <pc:chgData name="suresh R" userId="072a7de74349b55d" providerId="LiveId" clId="{19D300EB-3DA9-4B00-8315-F09C6EBCD4E7}" dt="2025-03-29T13:48:52.286" v="1017" actId="20577"/>
        <pc:sldMkLst>
          <pc:docMk/>
          <pc:sldMk cId="953572786" sldId="270"/>
        </pc:sldMkLst>
        <pc:spChg chg="mod ord">
          <ac:chgData name="suresh R" userId="072a7de74349b55d" providerId="LiveId" clId="{19D300EB-3DA9-4B00-8315-F09C6EBCD4E7}" dt="2025-03-29T13:48:52.286" v="1017" actId="20577"/>
          <ac:spMkLst>
            <pc:docMk/>
            <pc:sldMk cId="953572786" sldId="270"/>
            <ac:spMk id="3" creationId="{519A2DD4-9E2A-BA3B-BD98-329EE371B482}"/>
          </ac:spMkLst>
        </pc:spChg>
      </pc:sldChg>
      <pc:sldChg chg="addSp delSp modSp new del mod modClrScheme chgLayout">
        <pc:chgData name="suresh R" userId="072a7de74349b55d" providerId="LiveId" clId="{19D300EB-3DA9-4B00-8315-F09C6EBCD4E7}" dt="2025-03-26T14:33:31.794" v="734" actId="680"/>
        <pc:sldMkLst>
          <pc:docMk/>
          <pc:sldMk cId="1859356848" sldId="271"/>
        </pc:sldMkLst>
      </pc:sldChg>
      <pc:sldChg chg="addSp modSp new mod">
        <pc:chgData name="suresh R" userId="072a7de74349b55d" providerId="LiveId" clId="{19D300EB-3DA9-4B00-8315-F09C6EBCD4E7}" dt="2025-03-29T13:49:00.031" v="1018" actId="122"/>
        <pc:sldMkLst>
          <pc:docMk/>
          <pc:sldMk cId="4115005382" sldId="271"/>
        </pc:sldMkLst>
        <pc:spChg chg="mod">
          <ac:chgData name="suresh R" userId="072a7de74349b55d" providerId="LiveId" clId="{19D300EB-3DA9-4B00-8315-F09C6EBCD4E7}" dt="2025-03-29T13:49:00.031" v="1018" actId="122"/>
          <ac:spMkLst>
            <pc:docMk/>
            <pc:sldMk cId="4115005382" sldId="271"/>
            <ac:spMk id="2" creationId="{395C4510-9B2A-2062-233D-84187C0D220C}"/>
          </ac:spMkLst>
        </pc:spChg>
        <pc:spChg chg="mod">
          <ac:chgData name="suresh R" userId="072a7de74349b55d" providerId="LiveId" clId="{19D300EB-3DA9-4B00-8315-F09C6EBCD4E7}" dt="2025-03-29T13:04:55.738" v="938" actId="27636"/>
          <ac:spMkLst>
            <pc:docMk/>
            <pc:sldMk cId="4115005382" sldId="271"/>
            <ac:spMk id="3" creationId="{D47B45D8-0753-2389-3E46-EF52EC6FFC3D}"/>
          </ac:spMkLst>
        </pc:spChg>
      </pc:sldChg>
      <pc:sldChg chg="addSp modSp new mod">
        <pc:chgData name="suresh R" userId="072a7de74349b55d" providerId="LiveId" clId="{19D300EB-3DA9-4B00-8315-F09C6EBCD4E7}" dt="2025-03-29T13:06:25.908" v="956" actId="255"/>
        <pc:sldMkLst>
          <pc:docMk/>
          <pc:sldMk cId="582553881" sldId="272"/>
        </pc:sldMkLst>
        <pc:spChg chg="add mod">
          <ac:chgData name="suresh R" userId="072a7de74349b55d" providerId="LiveId" clId="{19D300EB-3DA9-4B00-8315-F09C6EBCD4E7}" dt="2025-03-29T13:06:25.908" v="956" actId="255"/>
          <ac:spMkLst>
            <pc:docMk/>
            <pc:sldMk cId="582553881" sldId="272"/>
            <ac:spMk id="3" creationId="{C2B80AF8-EE0A-E2CF-CCA0-7D61B14794FE}"/>
          </ac:spMkLst>
        </pc:spChg>
      </pc:sldChg>
      <pc:sldMasterChg chg="modSldLayout">
        <pc:chgData name="suresh R" userId="072a7de74349b55d" providerId="LiveId" clId="{19D300EB-3DA9-4B00-8315-F09C6EBCD4E7}" dt="2025-03-26T12:06:30.135" v="297"/>
        <pc:sldMasterMkLst>
          <pc:docMk/>
          <pc:sldMasterMk cId="3998184141" sldId="2147483827"/>
        </pc:sldMasterMkLst>
        <pc:sldLayoutChg chg="delSp">
          <pc:chgData name="suresh R" userId="072a7de74349b55d" providerId="LiveId" clId="{19D300EB-3DA9-4B00-8315-F09C6EBCD4E7}" dt="2025-03-26T12:06:30.135" v="297"/>
          <pc:sldLayoutMkLst>
            <pc:docMk/>
            <pc:sldMasterMk cId="3998184141" sldId="2147483827"/>
            <pc:sldLayoutMk cId="858266680" sldId="214748384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2091263"/>
            <a:ext cx="6801440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6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682062"/>
            <a:ext cx="6803136" cy="50292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31920" y="1327188"/>
            <a:ext cx="1280160" cy="457200"/>
          </a:xfrm>
        </p:spPr>
        <p:txBody>
          <a:bodyPr/>
          <a:lstStyle>
            <a:lvl1pPr algn="ctr">
              <a:defRPr sz="11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104936" y="5211060"/>
            <a:ext cx="4429125" cy="228600"/>
          </a:xfrm>
        </p:spPr>
        <p:txBody>
          <a:bodyPr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5212080"/>
            <a:ext cx="158391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575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78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5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1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2094309"/>
            <a:ext cx="6803136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6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4682062"/>
            <a:ext cx="6803136" cy="5029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31920" y="1325880"/>
            <a:ext cx="1280160" cy="457200"/>
          </a:xfrm>
        </p:spPr>
        <p:txBody>
          <a:bodyPr/>
          <a:lstStyle>
            <a:lvl1pPr algn="ctr">
              <a:defRPr lang="en-US"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4679" y="5211060"/>
            <a:ext cx="4430268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5211060"/>
            <a:ext cx="1584198" cy="2286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78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73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755898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756581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97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75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1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84147" y="173736"/>
            <a:ext cx="6398514" cy="6510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7392"/>
            <a:ext cx="1823085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76" y="907143"/>
            <a:ext cx="5428856" cy="50437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3085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5258" y="6310086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63104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3504"/>
            <a:ext cx="1824228" cy="1645920"/>
          </a:xfrm>
        </p:spPr>
        <p:txBody>
          <a:bodyPr anchor="b">
            <a:noAutofit/>
          </a:bodyPr>
          <a:lstStyle>
            <a:lvl1pPr algn="l">
              <a:defRPr sz="2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3736"/>
            <a:ext cx="6398514" cy="6510528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4228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9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309360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24987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3736"/>
            <a:ext cx="8791956" cy="651052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03120"/>
            <a:ext cx="768096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4768" y="6309360"/>
            <a:ext cx="20574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6896" y="6309360"/>
            <a:ext cx="3950208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23382" y="6309360"/>
            <a:ext cx="10972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40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617"/>
            <a:ext cx="8229600" cy="1071717"/>
          </a:xfrm>
        </p:spPr>
        <p:txBody>
          <a:bodyPr>
            <a:normAutofit/>
          </a:bodyPr>
          <a:lstStyle/>
          <a:p>
            <a:pPr algn="ctr"/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Machine Learning: A Simple Guide for Beginners and Experts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4271" y="1848465"/>
            <a:ext cx="5722374" cy="389357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sz="2400" b="1" dirty="0">
                <a:latin typeface="+mj-lt"/>
              </a:rPr>
              <a:t>How Machine Learning Works:</a:t>
            </a:r>
            <a:endParaRPr lang="en-US" sz="2400" b="1" dirty="0">
              <a:latin typeface="+mj-lt"/>
            </a:endParaRPr>
          </a:p>
          <a:p>
            <a:pPr marL="0" indent="0">
              <a:buNone/>
            </a:pPr>
            <a:endParaRPr sz="2400" dirty="0">
              <a:latin typeface="+mj-lt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📜 Get Historical Data  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                       ⬇  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🧠 Learn the patterns of that data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                       ⬇  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📊 Apply the patterns to present data  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                       ⬇  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🔮 Predict the Future </a:t>
            </a:r>
            <a:endParaRPr sz="2400" dirty="0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C4510-9B2A-2062-233D-84187C0D2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374" y="275303"/>
            <a:ext cx="6961240" cy="963561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Evaluation and Selection Process</a:t>
            </a:r>
            <a:endParaRPr lang="en-IN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B45D8-0753-2389-3E46-EF52EC6FF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284" y="1238864"/>
            <a:ext cx="8249265" cy="4731351"/>
          </a:xfrm>
        </p:spPr>
        <p:txBody>
          <a:bodyPr>
            <a:normAutofit/>
          </a:bodyPr>
          <a:lstStyle/>
          <a:p>
            <a:pPr>
              <a:buNone/>
            </a:pP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🚀 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Step 1: Train Multiple Models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Build and test various models like Linear Regression, Decision Trees, Random Forest,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and SVM.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Apply cross-validation for reliable performance assessment.</a:t>
            </a: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📊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Step 2: Evaluate Using Key Metrics</a:t>
            </a:r>
          </a:p>
          <a:p>
            <a:pPr>
              <a:buNone/>
            </a:pPr>
            <a:r>
              <a:rPr lang="en-IN" sz="1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Classification:</a:t>
            </a:r>
            <a:endParaRPr lang="en-IN" sz="1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 metrics like Accuracy, Precision, Recall, F1 Score, and AUC-ROC based on class distribution.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Choose F1 Score or AUC-ROC for imbalanced data.</a:t>
            </a:r>
          </a:p>
          <a:p>
            <a:pPr>
              <a:buNone/>
            </a:pPr>
            <a:r>
              <a:rPr lang="en-IN" sz="1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Regression:</a:t>
            </a:r>
            <a:endParaRPr lang="en-IN" sz="1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Evaluate using MAE, MSE, RMSE, and R² to measure error and model fit.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Lower MSE or RMSE indicates better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Higher R² Score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indicates better model performance and fit to data.</a:t>
            </a:r>
            <a:endParaRPr lang="en-IN" sz="1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5005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B80AF8-EE0A-E2CF-CCA0-7D61B14794FE}"/>
              </a:ext>
            </a:extLst>
          </p:cNvPr>
          <p:cNvSpPr txBox="1"/>
          <p:nvPr/>
        </p:nvSpPr>
        <p:spPr>
          <a:xfrm>
            <a:off x="373626" y="629265"/>
            <a:ext cx="8298426" cy="5216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📈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Step 3: Compare and Analyze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Create comparison tables or visualizations of model performance using selected metrics.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Identify the model with the best balance between underfitting and overfitting.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🏆 Step 4: Select the Best Model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Choose the model with the best metric scores based on business goals.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Consider model explainability, computational cost, and prediction speed.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Perform hyperparameter tuning if further improvements are needed.</a:t>
            </a:r>
          </a:p>
          <a:p>
            <a:pPr>
              <a:lnSpc>
                <a:spcPct val="150000"/>
              </a:lnSpc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🛠️ Step 5: Deploy the Model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Convert the best model into a production-ready format (e.g., API, container, or embedded solution).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Integrate it with data pipelines for real-time or batch predictions.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Continuously monitor the model’s performance using relevant metrics.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Schedule retraining if performance drops or data patterns change.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553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231" y="491614"/>
            <a:ext cx="7718323" cy="1012722"/>
          </a:xfrm>
        </p:spPr>
        <p:txBody>
          <a:bodyPr>
            <a:normAutofit/>
          </a:bodyPr>
          <a:lstStyle/>
          <a:p>
            <a:pPr algn="ctr"/>
            <a:r>
              <a:rPr sz="3200" b="1" dirty="0">
                <a:latin typeface="Arial" panose="020B0604020202020204" pitchFamily="34" charset="0"/>
                <a:cs typeface="Arial" panose="020B0604020202020204" pitchFamily="34" charset="0"/>
              </a:rPr>
              <a:t>   Presenting </a:t>
            </a:r>
            <a:r>
              <a:rPr sz="2800" b="1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sz="3200" b="1" dirty="0">
                <a:latin typeface="Arial" panose="020B0604020202020204" pitchFamily="34" charset="0"/>
                <a:cs typeface="Arial" panose="020B0604020202020204" pitchFamily="34" charset="0"/>
              </a:rPr>
              <a:t> to the 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91148"/>
            <a:ext cx="7924800" cy="42200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When presenting findings to the client, include:</a:t>
            </a:r>
            <a:endParaRPr lang="en-US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Project Overview</a:t>
            </a:r>
          </a:p>
          <a:p>
            <a:r>
              <a:rPr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Understanding</a:t>
            </a:r>
          </a:p>
          <a:p>
            <a:r>
              <a:rPr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Exploratory Data Analysis (EDA)</a:t>
            </a:r>
          </a:p>
          <a:p>
            <a:r>
              <a:rPr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Model Selection</a:t>
            </a:r>
          </a:p>
          <a:p>
            <a:r>
              <a:rPr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Evaluation Results</a:t>
            </a:r>
          </a:p>
          <a:p>
            <a:r>
              <a:rPr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Interpretation</a:t>
            </a:r>
          </a:p>
          <a:p>
            <a:r>
              <a:rPr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Deployment Plan</a:t>
            </a:r>
          </a:p>
          <a:p>
            <a:r>
              <a:rPr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Recommendations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8735" y="501445"/>
            <a:ext cx="3765756" cy="835741"/>
          </a:xfrm>
        </p:spPr>
        <p:txBody>
          <a:bodyPr>
            <a:normAutofit/>
          </a:bodyPr>
          <a:lstStyle/>
          <a:p>
            <a:pPr algn="ctr"/>
            <a:r>
              <a:rPr sz="2800" b="1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091" y="1533832"/>
            <a:ext cx="7708491" cy="311682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Machine Learning simplifies decision-making using data.</a:t>
            </a:r>
          </a:p>
          <a:p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Supervised Learning for prediction and classification.</a:t>
            </a:r>
          </a:p>
          <a:p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Unsupervised Learning for clustering.</a:t>
            </a:r>
          </a:p>
          <a:p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Evaluate models using appropriate metrics.</a:t>
            </a:r>
          </a:p>
          <a:p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Present results effectively to stakeholders.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4917715" cy="988380"/>
          </a:xfrm>
        </p:spPr>
        <p:txBody>
          <a:bodyPr>
            <a:normAutofit/>
          </a:bodyPr>
          <a:lstStyle/>
          <a:p>
            <a:pPr algn="ctr"/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6413" y="1868129"/>
            <a:ext cx="7737987" cy="4043093"/>
          </a:xfrm>
        </p:spPr>
        <p:txBody>
          <a:bodyPr>
            <a:normAutofit/>
          </a:bodyPr>
          <a:lstStyle/>
          <a:p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Explore more by applying these concepts to real-world datasets!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A5B0F-8F00-0F85-5089-C6636A0A7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1612"/>
            <a:ext cx="8028039" cy="904569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Key Steps in machine learning Process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45AED93-ABDB-E94E-8A7C-7910A029F0C7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34297" y="1548902"/>
            <a:ext cx="8352503" cy="4478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 Definition: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Clearly state what you are trying to predict or analyze using machine learning.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Collection: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Gather relevant data from reliable sources for model training.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Preprocessing: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Clean and transform data to handle missing values, errors, or inconsistencies.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Exploratory Data Analysis (EDA):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Analyze and visualize data to identify patterns, correlations, and outliers.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Engineering: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Create, modify, or select relevant features to improve model accuracy.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Splitting: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Divide data into training, validation, and test sets for unbiased evaluation.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Selection: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Choose the best algorithm based on the problem type (classification, regression, clustering).</a:t>
            </a:r>
          </a:p>
        </p:txBody>
      </p:sp>
    </p:spTree>
    <p:extLst>
      <p:ext uri="{BB962C8B-B14F-4D97-AF65-F5344CB8AC3E}">
        <p14:creationId xmlns:p14="http://schemas.microsoft.com/office/powerpoint/2010/main" val="2876351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80582F-1F8D-CAD7-FF00-B37448EF49BF}"/>
              </a:ext>
            </a:extLst>
          </p:cNvPr>
          <p:cNvSpPr txBox="1"/>
          <p:nvPr/>
        </p:nvSpPr>
        <p:spPr>
          <a:xfrm>
            <a:off x="560439" y="875072"/>
            <a:ext cx="8091948" cy="50270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Training: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Train the model using training data to learn patterns and relationships.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Evaluation: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Assess model performance using appropriate metrics (e.g., accuracy, RMSE, F1-score).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Hyperparameter Tuning: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Optimize model parameters using techniques like Grid Search CV or Random Search CV.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Optimization: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Improve model performance using techniques like regularization, ensemble methods, or feature scaling.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Deployment: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Integrate and deploy the model to production for real-world predictions.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Monitoring and Maintenance: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Continuously monitor the model's performance and retrain it with new data when necessary.</a:t>
            </a:r>
          </a:p>
        </p:txBody>
      </p:sp>
    </p:spTree>
    <p:extLst>
      <p:ext uri="{BB962C8B-B14F-4D97-AF65-F5344CB8AC3E}">
        <p14:creationId xmlns:p14="http://schemas.microsoft.com/office/powerpoint/2010/main" val="1845305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723" y="624110"/>
            <a:ext cx="6902245" cy="624587"/>
          </a:xfrm>
        </p:spPr>
        <p:txBody>
          <a:bodyPr>
            <a:normAutofit/>
          </a:bodyPr>
          <a:lstStyle/>
          <a:p>
            <a:pPr algn="ctr"/>
            <a:r>
              <a:rPr sz="2800" b="1" dirty="0">
                <a:latin typeface="Arial" panose="020B0604020202020204" pitchFamily="34" charset="0"/>
                <a:cs typeface="Arial" panose="020B0604020202020204" pitchFamily="34" charset="0"/>
              </a:rPr>
              <a:t>What is Machine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6181"/>
            <a:ext cx="8229600" cy="4336025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sz="29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Machine Learning is a way for computers to learn from data and make decisions without being explicitly programmed.</a:t>
            </a:r>
          </a:p>
          <a:p>
            <a:pPr>
              <a:lnSpc>
                <a:spcPct val="170000"/>
              </a:lnSpc>
            </a:pPr>
            <a:r>
              <a:rPr sz="29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Types of Machine Learning:</a:t>
            </a:r>
          </a:p>
          <a:p>
            <a:pPr>
              <a:lnSpc>
                <a:spcPct val="170000"/>
              </a:lnSpc>
            </a:pPr>
            <a:r>
              <a:rPr lang="en-US" sz="29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Supervised Learning: </a:t>
            </a:r>
            <a:r>
              <a:rPr lang="en-US" sz="29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Learns from labeled data (input and output).</a:t>
            </a:r>
          </a:p>
          <a:p>
            <a:pPr>
              <a:lnSpc>
                <a:spcPct val="170000"/>
              </a:lnSpc>
            </a:pPr>
            <a:r>
              <a:rPr sz="29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Unsupervised Learning: </a:t>
            </a:r>
            <a:r>
              <a:rPr sz="29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Learns from unlabeled data to find patterns.</a:t>
            </a:r>
            <a:endParaRPr lang="en-US" sz="29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9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Semi-Supervised Learning: </a:t>
            </a:r>
            <a:r>
              <a:rPr lang="en-US" sz="29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Learns from a small amount of labeled data and a large amount of unlabeled data.</a:t>
            </a:r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9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Reinforcement Learning</a:t>
            </a:r>
            <a:r>
              <a:rPr lang="en-US" sz="29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Learns through trial and error by interacting with an environment and receiving rewards or penalties.</a:t>
            </a:r>
          </a:p>
          <a:p>
            <a:pPr>
              <a:lnSpc>
                <a:spcPct val="150000"/>
              </a:lnSpc>
            </a:pPr>
            <a:endParaRPr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0981" y="353961"/>
            <a:ext cx="5997677" cy="904568"/>
          </a:xfrm>
        </p:spPr>
        <p:txBody>
          <a:bodyPr>
            <a:normAutofit/>
          </a:bodyPr>
          <a:lstStyle/>
          <a:p>
            <a:pPr algn="ctr"/>
            <a:r>
              <a:rPr sz="2800" b="1" dirty="0">
                <a:latin typeface="Arial" panose="020B0604020202020204" pitchFamily="34" charset="0"/>
                <a:cs typeface="Arial" panose="020B0604020202020204" pitchFamily="34" charset="0"/>
              </a:rPr>
              <a:t>Supervised Learning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639" y="1258529"/>
            <a:ext cx="8524567" cy="543232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 When:</a:t>
            </a:r>
          </a:p>
          <a:p>
            <a:pPr>
              <a:lnSpc>
                <a:spcPct val="100000"/>
              </a:lnSpc>
            </a:pPr>
            <a:r>
              <a:rPr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have historical data with labels.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redict future outcomes like sales, prices, or customer behavior.</a:t>
            </a:r>
          </a:p>
          <a:p>
            <a:pPr marL="0" indent="0">
              <a:lnSpc>
                <a:spcPct val="100000"/>
              </a:lnSpc>
              <a:buNone/>
            </a:pPr>
            <a:r>
              <a:rPr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Algorithms Used: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1) </a:t>
            </a:r>
            <a:r>
              <a:rPr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Regression:</a:t>
            </a:r>
          </a:p>
          <a:p>
            <a:pPr>
              <a:lnSpc>
                <a:spcPct val="100000"/>
              </a:lnSpc>
            </a:pPr>
            <a:r>
              <a:rPr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 Regression: Best for continuous data like predicting sales or house prices.</a:t>
            </a:r>
          </a:p>
          <a:p>
            <a:pPr>
              <a:lnSpc>
                <a:spcPct val="100000"/>
              </a:lnSpc>
            </a:pPr>
            <a:r>
              <a:rPr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Decision Trees: Effective for both regression and classification, interpretable and versatile.</a:t>
            </a:r>
          </a:p>
          <a:p>
            <a:pPr>
              <a:lnSpc>
                <a:spcPct val="100000"/>
              </a:lnSpc>
            </a:pPr>
            <a:r>
              <a:rPr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 Forest: Best for large datasets to reduce overfitting.</a:t>
            </a:r>
          </a:p>
          <a:p>
            <a:pPr>
              <a:lnSpc>
                <a:spcPct val="100000"/>
              </a:lnSpc>
            </a:pPr>
            <a:r>
              <a:rPr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Support Vector Machines (SVM): Best for both regression and classification with high-dimensional data.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2) </a:t>
            </a:r>
            <a:r>
              <a:rPr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Classification:</a:t>
            </a:r>
          </a:p>
          <a:p>
            <a:pPr>
              <a:lnSpc>
                <a:spcPct val="100000"/>
              </a:lnSpc>
            </a:pPr>
            <a:r>
              <a:rPr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Logistic Regression: Best for binary classification like spam detection.</a:t>
            </a:r>
          </a:p>
          <a:p>
            <a:pPr>
              <a:lnSpc>
                <a:spcPct val="100000"/>
              </a:lnSpc>
            </a:pPr>
            <a:r>
              <a:rPr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Decision Trees: Effective for quick classification tasks with interpretable results.</a:t>
            </a:r>
          </a:p>
          <a:p>
            <a:pPr>
              <a:lnSpc>
                <a:spcPct val="100000"/>
              </a:lnSpc>
            </a:pPr>
            <a:r>
              <a:rPr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 Forest: Ideal for reducing variance and handling large datasets.</a:t>
            </a:r>
          </a:p>
          <a:p>
            <a:pPr>
              <a:lnSpc>
                <a:spcPct val="100000"/>
              </a:lnSpc>
            </a:pPr>
            <a:r>
              <a:rPr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Support Vector Machines (SVM): Effective for complex classification tasks and smaller datasets.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775" y="452285"/>
            <a:ext cx="8091948" cy="67842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Evaluation Metrics for Supervised Learning and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775" y="1238865"/>
            <a:ext cx="8091948" cy="499478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📌 For Classification Models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Accuracy: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Measures overall correctness. Suitable for balanced datasets.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Precision: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Identifies the proportion of correct positive predictions out of all positive predictions. Useful in fraud detection.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Recall: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Measures how well actual positives are identified. Crucial in medical diagnosis.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F1 Score: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Harmonic mean of Precision and Recall. Best for imbalanced datasets.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AUC-ROC: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Evaluates model’s ability to distinguish between classes using a probability curve.</a:t>
            </a:r>
          </a:p>
          <a:p>
            <a:pPr>
              <a:buNone/>
            </a:pPr>
            <a:r>
              <a:rPr lang="en-US" sz="16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📌 For Regression Models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Mean Absolute Error (MAE):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Measures the average magnitude of errors without considering direction.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Mean Squared Error (MSE):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Penalizes larger errors more heavily compared to MAE.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Root Mean Squared Error (RMSE):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Similar to MSE but with the same unit as the target variable.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R-squared (R²):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Explains how well the model fits the data. A value closer to 1 indicates a better fit.</a:t>
            </a:r>
          </a:p>
          <a:p>
            <a:pPr marL="0" indent="0"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845" y="491612"/>
            <a:ext cx="7039897" cy="1111045"/>
          </a:xfrm>
        </p:spPr>
        <p:txBody>
          <a:bodyPr>
            <a:normAutofit/>
          </a:bodyPr>
          <a:lstStyle/>
          <a:p>
            <a:pPr algn="ctr"/>
            <a:r>
              <a:rPr sz="2800" b="1" dirty="0">
                <a:latin typeface="Arial" panose="020B0604020202020204" pitchFamily="34" charset="0"/>
                <a:cs typeface="Arial" panose="020B0604020202020204" pitchFamily="34" charset="0"/>
              </a:rPr>
              <a:t>Unsupervised Learning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085" y="1602657"/>
            <a:ext cx="7777316" cy="43085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1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Used When:</a:t>
            </a:r>
          </a:p>
          <a:p>
            <a:r>
              <a:rPr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has no labels.</a:t>
            </a:r>
          </a:p>
          <a:p>
            <a:r>
              <a:rPr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You want to find patterns or group similar data.</a:t>
            </a:r>
          </a:p>
          <a:p>
            <a:pPr marL="0" indent="0">
              <a:buNone/>
            </a:pPr>
            <a:r>
              <a:rPr sz="1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Top Algorithms Used:</a:t>
            </a:r>
          </a:p>
          <a:p>
            <a:r>
              <a:rPr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K-Means Clustering: Groups data using WCSS.</a:t>
            </a:r>
          </a:p>
          <a:p>
            <a:r>
              <a:rPr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Hierarchical Clustering: Forms tree-like cluster structures.</a:t>
            </a:r>
          </a:p>
          <a:p>
            <a:r>
              <a:rPr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DBSCAN: Handles noise and detects clusters of arbitrary shapes.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781" y="412956"/>
            <a:ext cx="8052619" cy="688258"/>
          </a:xfrm>
        </p:spPr>
        <p:txBody>
          <a:bodyPr>
            <a:normAutofit/>
          </a:bodyPr>
          <a:lstStyle/>
          <a:p>
            <a:pPr algn="ctr"/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sz="2800" b="1" dirty="0">
                <a:latin typeface="Arial" panose="020B0604020202020204" pitchFamily="34" charset="0"/>
                <a:cs typeface="Arial" panose="020B0604020202020204" pitchFamily="34" charset="0"/>
              </a:rPr>
              <a:t>Unsupervised 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471" y="1101215"/>
            <a:ext cx="8613058" cy="54667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Unsupervised algorithms don’t have a single universal evaluation metric. Instead, different algorithms use different metrics based on clustering goals.</a:t>
            </a:r>
          </a:p>
          <a:p>
            <a:pPr>
              <a:buFont typeface="+mj-lt"/>
              <a:buAutoNum type="arabicPeriod"/>
            </a:pPr>
            <a:r>
              <a:rPr lang="en-US" sz="1600" b="1" u="sng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Silhouette Score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Purpose: Measures how well-separated the clusters are.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When to Use: Suitable when clusters are expected to be well-separated and have clear boundaries.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Best For: K-Means, Hierarchical Clustering.</a:t>
            </a:r>
          </a:p>
          <a:p>
            <a:pPr>
              <a:buFont typeface="+mj-lt"/>
              <a:buAutoNum type="arabicPeriod"/>
            </a:pPr>
            <a:r>
              <a:rPr lang="en-US" sz="1600" b="1" u="sng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Davies-Bouldin Index (DBI)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Purpose: Evaluates the compactness and separation of clusters.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When to Use: Useful when the dataset has a large number of clusters or noisy data.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Best For: K-Means, DBSCAN, and Agglomerative Clustering.</a:t>
            </a:r>
          </a:p>
          <a:p>
            <a:pPr>
              <a:buFont typeface="+mj-lt"/>
              <a:buAutoNum type="arabicPeriod"/>
            </a:pPr>
            <a:r>
              <a:rPr lang="en-US" sz="1600" b="1" u="sng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Calinski-Harabasz</a:t>
            </a:r>
            <a:r>
              <a:rPr lang="en-US" sz="1600" b="1" u="sng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Index (CHI)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Purpose: Measures cluster separation by analyzing the ratio of between-cluster to within-cluster dispersion.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When to Use: Ideal when the dataset has well-defined and evenly distributed clusters.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Best For: K-Means and Hierarchical Clustering.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A2DD4-9E2A-BA3B-BD98-329EE371B48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327354" y="1150374"/>
            <a:ext cx="6853085" cy="290051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Interpretation Tips</a:t>
            </a:r>
          </a:p>
          <a:p>
            <a:pPr>
              <a:buNone/>
            </a:pPr>
            <a:endParaRPr lang="en-I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</a:t>
            </a:r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Accuracy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isn’t always reliable in imbalanced datasets; use </a:t>
            </a:r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F1 Score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AUC-ROC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instead.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Lower values of </a:t>
            </a:r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MSE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RMSE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MAE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indicate better regression model performance.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R²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closer to 1 means a strong model fit, but check error metrics for reliability.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35727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113</TotalTime>
  <Words>1244</Words>
  <Application>Microsoft Office PowerPoint</Application>
  <PresentationFormat>On-screen Show (4:3)</PresentationFormat>
  <Paragraphs>146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Garamond</vt:lpstr>
      <vt:lpstr>Wingdings</vt:lpstr>
      <vt:lpstr>Savon</vt:lpstr>
      <vt:lpstr>Machine Learning: A Simple Guide for Beginners and Experts</vt:lpstr>
      <vt:lpstr>Key Steps in machine learning Process</vt:lpstr>
      <vt:lpstr>PowerPoint Presentation</vt:lpstr>
      <vt:lpstr>What is Machine Learning?</vt:lpstr>
      <vt:lpstr>Supervised Learning Algorithms</vt:lpstr>
      <vt:lpstr>Evaluation Metrics for Supervised Learning and Interpretation</vt:lpstr>
      <vt:lpstr>Unsupervised Learning Algorithms</vt:lpstr>
      <vt:lpstr>            Unsupervised Evaluation Metrics</vt:lpstr>
      <vt:lpstr>PowerPoint Presentation</vt:lpstr>
      <vt:lpstr>Model Evaluation and Selection Process</vt:lpstr>
      <vt:lpstr>PowerPoint Presentation</vt:lpstr>
      <vt:lpstr>   Presenting Results to the Client</vt:lpstr>
      <vt:lpstr>Summary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suresh R</cp:lastModifiedBy>
  <cp:revision>5</cp:revision>
  <dcterms:created xsi:type="dcterms:W3CDTF">2013-01-27T09:14:16Z</dcterms:created>
  <dcterms:modified xsi:type="dcterms:W3CDTF">2025-03-29T13:49:56Z</dcterms:modified>
  <cp:category/>
</cp:coreProperties>
</file>